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5"/>
  </p:notesMasterIdLst>
  <p:sldIdLst>
    <p:sldId id="262" r:id="rId6"/>
    <p:sldId id="258" r:id="rId7"/>
    <p:sldId id="289" r:id="rId8"/>
    <p:sldId id="284" r:id="rId9"/>
    <p:sldId id="294" r:id="rId10"/>
    <p:sldId id="293" r:id="rId11"/>
    <p:sldId id="290" r:id="rId12"/>
    <p:sldId id="291" r:id="rId13"/>
    <p:sldId id="281" r:id="rId14"/>
  </p:sldIdLst>
  <p:sldSz cx="9144000" cy="5715000" type="screen16x1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E78C"/>
    <a:srgbClr val="01FF15"/>
    <a:srgbClr val="BCE7FA"/>
    <a:srgbClr val="FF64C7"/>
    <a:srgbClr val="FF13FD"/>
    <a:srgbClr val="02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4"/>
    <p:restoredTop sz="92788"/>
  </p:normalViewPr>
  <p:slideViewPr>
    <p:cSldViewPr>
      <p:cViewPr>
        <p:scale>
          <a:sx n="100" d="100"/>
          <a:sy n="100" d="100"/>
        </p:scale>
        <p:origin x="1984" y="144"/>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50300-E0E9-9344-B532-D7E6714E4761}" type="datetimeFigureOut">
              <a:rPr lang="pt-BR" smtClean="0"/>
              <a:t>09/05/17</a:t>
            </a:fld>
            <a:endParaRPr lang="pt-BR"/>
          </a:p>
        </p:txBody>
      </p:sp>
      <p:sp>
        <p:nvSpPr>
          <p:cNvPr id="4" name="Espaço Reservado para Imagem de Slide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11DE9-F4B1-2D4A-9850-EA6D7E1A4796}" type="slidenum">
              <a:rPr lang="pt-BR" smtClean="0"/>
              <a:t>‹n.º›</a:t>
            </a:fld>
            <a:endParaRPr lang="pt-BR"/>
          </a:p>
        </p:txBody>
      </p:sp>
    </p:spTree>
    <p:extLst>
      <p:ext uri="{BB962C8B-B14F-4D97-AF65-F5344CB8AC3E}">
        <p14:creationId xmlns:p14="http://schemas.microsoft.com/office/powerpoint/2010/main" val="84065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9111DE9-F4B1-2D4A-9850-EA6D7E1A4796}" type="slidenum">
              <a:rPr lang="pt-BR" smtClean="0"/>
              <a:t>2</a:t>
            </a:fld>
            <a:endParaRPr lang="pt-BR"/>
          </a:p>
        </p:txBody>
      </p:sp>
    </p:spTree>
    <p:extLst>
      <p:ext uri="{BB962C8B-B14F-4D97-AF65-F5344CB8AC3E}">
        <p14:creationId xmlns:p14="http://schemas.microsoft.com/office/powerpoint/2010/main" val="146899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9111DE9-F4B1-2D4A-9850-EA6D7E1A4796}" type="slidenum">
              <a:rPr lang="pt-BR" smtClean="0"/>
              <a:t>7</a:t>
            </a:fld>
            <a:endParaRPr lang="pt-BR"/>
          </a:p>
        </p:txBody>
      </p:sp>
    </p:spTree>
    <p:extLst>
      <p:ext uri="{BB962C8B-B14F-4D97-AF65-F5344CB8AC3E}">
        <p14:creationId xmlns:p14="http://schemas.microsoft.com/office/powerpoint/2010/main" val="24932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tiff"/><Relationship Id="rId3" Type="http://schemas.openxmlformats.org/officeDocument/2006/relationships/image" Target="../media/image4.tif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4825"/>
            <a:ext cx="7772400" cy="1225550"/>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E4DDD455-A417-4D2C-8F6F-697730EA99A7}"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3D935DCF-8285-454A-B0BA-1870E1080563}"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333500"/>
            <a:ext cx="8229600" cy="37719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E4DDD455-A417-4D2C-8F6F-697730EA99A7}"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3D935DCF-8285-454A-B0BA-1870E1080563}"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600"/>
            <a:ext cx="2057400" cy="4876800"/>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28600"/>
            <a:ext cx="6019800" cy="48768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E4DDD455-A417-4D2C-8F6F-697730EA99A7}"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3D935DCF-8285-454A-B0BA-1870E1080563}" type="slidenum">
              <a:rPr lang="pt-BR" smtClean="0"/>
              <a:pPr/>
              <a:t>‹n.º›</a:t>
            </a:fld>
            <a:endParaRPr lang="pt-B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4825"/>
            <a:ext cx="7772400" cy="1225550"/>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71F97E00-82C2-4347-9B68-EB809B89E37B}"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DB29CFAD-4F85-435F-B4D8-17B4414D6411}" type="slidenum">
              <a:rPr lang="pt-BR" smtClean="0"/>
              <a:pPr/>
              <a:t>‹n.º›</a:t>
            </a:fld>
            <a:endParaRPr lang="pt-B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333500"/>
            <a:ext cx="8229600" cy="37719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71F97E00-82C2-4347-9B68-EB809B89E37B}"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DB29CFAD-4F85-435F-B4D8-17B4414D6411}" type="slidenum">
              <a:rPr lang="pt-BR" smtClean="0"/>
              <a:pPr/>
              <a:t>‹n.º›</a:t>
            </a:fld>
            <a:endParaRPr lang="pt-B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1888"/>
            <a:ext cx="7772400" cy="1135062"/>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422525"/>
            <a:ext cx="7772400" cy="124936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71F97E00-82C2-4347-9B68-EB809B89E37B}"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DB29CFAD-4F85-435F-B4D8-17B4414D6411}" type="slidenum">
              <a:rPr lang="pt-BR" smtClean="0"/>
              <a:pPr/>
              <a:t>‹n.º›</a:t>
            </a:fld>
            <a:endParaRPr lang="pt-B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71F97E00-82C2-4347-9B68-EB809B89E37B}"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DB29CFAD-4F85-435F-B4D8-17B4414D6411}" type="slidenum">
              <a:rPr lang="pt-BR" smtClean="0"/>
              <a:pPr/>
              <a:t>‹n.º›</a:t>
            </a:fld>
            <a:endParaRPr lang="pt-B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279525"/>
            <a:ext cx="4040188"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812925"/>
            <a:ext cx="4040188"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279525"/>
            <a:ext cx="4041775"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1812925"/>
            <a:ext cx="4041775"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5297488"/>
            <a:ext cx="2133600" cy="303212"/>
          </a:xfrm>
          <a:prstGeom prst="rect">
            <a:avLst/>
          </a:prstGeom>
        </p:spPr>
        <p:txBody>
          <a:bodyPr/>
          <a:lstStyle/>
          <a:p>
            <a:fld id="{71F97E00-82C2-4347-9B68-EB809B89E37B}" type="datetimeFigureOut">
              <a:rPr lang="pt-BR" smtClean="0"/>
              <a:pPr/>
              <a:t>09/05/17</a:t>
            </a:fld>
            <a:endParaRPr lang="pt-BR" dirty="0"/>
          </a:p>
        </p:txBody>
      </p:sp>
      <p:sp>
        <p:nvSpPr>
          <p:cNvPr id="8" name="Espaço Reservado para Rodapé 7"/>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9" name="Espaço Reservado para Número de Slide 8"/>
          <p:cNvSpPr>
            <a:spLocks noGrp="1"/>
          </p:cNvSpPr>
          <p:nvPr>
            <p:ph type="sldNum" sz="quarter" idx="12"/>
          </p:nvPr>
        </p:nvSpPr>
        <p:spPr>
          <a:xfrm>
            <a:off x="6553200" y="5297488"/>
            <a:ext cx="2133600" cy="303212"/>
          </a:xfrm>
          <a:prstGeom prst="rect">
            <a:avLst/>
          </a:prstGeom>
        </p:spPr>
        <p:txBody>
          <a:bodyPr/>
          <a:lstStyle/>
          <a:p>
            <a:fld id="{DB29CFAD-4F85-435F-B4D8-17B4414D6411}" type="slidenum">
              <a:rPr lang="pt-BR" smtClean="0"/>
              <a:pPr/>
              <a:t>‹n.º›</a:t>
            </a:fld>
            <a:endParaRPr lang="pt-B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5297488"/>
            <a:ext cx="2133600" cy="303212"/>
          </a:xfrm>
          <a:prstGeom prst="rect">
            <a:avLst/>
          </a:prstGeom>
        </p:spPr>
        <p:txBody>
          <a:bodyPr/>
          <a:lstStyle/>
          <a:p>
            <a:fld id="{71F97E00-82C2-4347-9B68-EB809B89E37B}" type="datetimeFigureOut">
              <a:rPr lang="pt-BR" smtClean="0"/>
              <a:pPr/>
              <a:t>09/05/17</a:t>
            </a:fld>
            <a:endParaRPr lang="pt-BR" dirty="0"/>
          </a:p>
        </p:txBody>
      </p:sp>
      <p:sp>
        <p:nvSpPr>
          <p:cNvPr id="4" name="Espaço Reservado para Rodapé 3"/>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5" name="Espaço Reservado para Número de Slide 4"/>
          <p:cNvSpPr>
            <a:spLocks noGrp="1"/>
          </p:cNvSpPr>
          <p:nvPr>
            <p:ph type="sldNum" sz="quarter" idx="12"/>
          </p:nvPr>
        </p:nvSpPr>
        <p:spPr>
          <a:xfrm>
            <a:off x="6553200" y="5297488"/>
            <a:ext cx="2133600" cy="303212"/>
          </a:xfrm>
          <a:prstGeom prst="rect">
            <a:avLst/>
          </a:prstGeom>
        </p:spPr>
        <p:txBody>
          <a:bodyPr/>
          <a:lstStyle/>
          <a:p>
            <a:fld id="{DB29CFAD-4F85-435F-B4D8-17B4414D6411}" type="slidenum">
              <a:rPr lang="pt-BR" smtClean="0"/>
              <a:pPr/>
              <a:t>‹n.º›</a:t>
            </a:fld>
            <a:endParaRPr lang="pt-B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5297488"/>
            <a:ext cx="2133600" cy="303212"/>
          </a:xfrm>
          <a:prstGeom prst="rect">
            <a:avLst/>
          </a:prstGeom>
        </p:spPr>
        <p:txBody>
          <a:bodyPr/>
          <a:lstStyle/>
          <a:p>
            <a:fld id="{71F97E00-82C2-4347-9B68-EB809B89E37B}" type="datetimeFigureOut">
              <a:rPr lang="pt-BR" smtClean="0"/>
              <a:pPr/>
              <a:t>09/05/17</a:t>
            </a:fld>
            <a:endParaRPr lang="pt-BR" dirty="0"/>
          </a:p>
        </p:txBody>
      </p:sp>
      <p:sp>
        <p:nvSpPr>
          <p:cNvPr id="3" name="Espaço Reservado para Rodapé 2"/>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4" name="Espaço Reservado para Número de Slide 3"/>
          <p:cNvSpPr>
            <a:spLocks noGrp="1"/>
          </p:cNvSpPr>
          <p:nvPr>
            <p:ph type="sldNum" sz="quarter" idx="12"/>
          </p:nvPr>
        </p:nvSpPr>
        <p:spPr>
          <a:xfrm>
            <a:off x="6553200" y="5297488"/>
            <a:ext cx="2133600" cy="303212"/>
          </a:xfrm>
          <a:prstGeom prst="rect">
            <a:avLst/>
          </a:prstGeom>
        </p:spPr>
        <p:txBody>
          <a:bodyPr/>
          <a:lstStyle/>
          <a:p>
            <a:fld id="{DB29CFAD-4F85-435F-B4D8-17B4414D6411}" type="slidenum">
              <a:rPr lang="pt-BR" smtClean="0"/>
              <a:pPr/>
              <a:t>‹n.º›</a:t>
            </a:fld>
            <a:endParaRPr lang="pt-B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7013"/>
            <a:ext cx="3008313" cy="968375"/>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27013"/>
            <a:ext cx="5111750" cy="4878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195388"/>
            <a:ext cx="3008313" cy="39100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71F97E00-82C2-4347-9B68-EB809B89E37B}"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DB29CFAD-4F85-435F-B4D8-17B4414D6411}"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333500"/>
            <a:ext cx="8229600" cy="37719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E4DDD455-A417-4D2C-8F6F-697730EA99A7}"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3D935DCF-8285-454A-B0BA-1870E1080563}" type="slidenum">
              <a:rPr lang="pt-BR" smtClean="0"/>
              <a:pPr/>
              <a:t>‹n.º›</a:t>
            </a:fld>
            <a:endParaRPr lang="pt-B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3075"/>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511175"/>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4473575"/>
            <a:ext cx="5486400" cy="6699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71F97E00-82C2-4347-9B68-EB809B89E37B}"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DB29CFAD-4F85-435F-B4D8-17B4414D6411}" type="slidenum">
              <a:rPr lang="pt-BR" smtClean="0"/>
              <a:pPr/>
              <a:t>‹n.º›</a:t>
            </a:fld>
            <a:endParaRPr lang="pt-B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333500"/>
            <a:ext cx="8229600" cy="37719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71F97E00-82C2-4347-9B68-EB809B89E37B}"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DB29CFAD-4F85-435F-B4D8-17B4414D6411}" type="slidenum">
              <a:rPr lang="pt-BR" smtClean="0"/>
              <a:pPr/>
              <a:t>‹n.º›</a:t>
            </a:fld>
            <a:endParaRPr lang="pt-B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600"/>
            <a:ext cx="2057400" cy="4876800"/>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28600"/>
            <a:ext cx="6019800" cy="48768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71F97E00-82C2-4347-9B68-EB809B89E37B}"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DB29CFAD-4F85-435F-B4D8-17B4414D6411}" type="slidenum">
              <a:rPr lang="pt-BR" smtClean="0"/>
              <a:pPr/>
              <a:t>‹n.º›</a:t>
            </a:fld>
            <a:endParaRPr lang="pt-B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a:stretch>
            <a:fillRect/>
          </a:stretch>
        </p:blipFill>
        <p:spPr>
          <a:xfrm>
            <a:off x="0" y="164606"/>
            <a:ext cx="9144000" cy="1088149"/>
          </a:xfrm>
          <a:prstGeom prst="rect">
            <a:avLst/>
          </a:prstGeom>
        </p:spPr>
      </p:pic>
      <p:pic>
        <p:nvPicPr>
          <p:cNvPr id="9" name="Imagem 8"/>
          <p:cNvPicPr>
            <a:picLocks noChangeAspect="1"/>
          </p:cNvPicPr>
          <p:nvPr userDrawn="1"/>
        </p:nvPicPr>
        <p:blipFill>
          <a:blip r:embed="rId3"/>
          <a:stretch>
            <a:fillRect/>
          </a:stretch>
        </p:blipFill>
        <p:spPr>
          <a:xfrm>
            <a:off x="120316" y="5213243"/>
            <a:ext cx="276726" cy="401215"/>
          </a:xfrm>
          <a:prstGeom prst="rect">
            <a:avLst/>
          </a:prstGeom>
        </p:spPr>
      </p:pic>
    </p:spTree>
    <p:extLst>
      <p:ext uri="{BB962C8B-B14F-4D97-AF65-F5344CB8AC3E}">
        <p14:creationId xmlns:p14="http://schemas.microsoft.com/office/powerpoint/2010/main" val="10711636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33301"/>
            <a:ext cx="7772400" cy="681301"/>
          </a:xfrm>
          <a:prstGeom prst="rect">
            <a:avLst/>
          </a:prstGeom>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685800" y="777875"/>
            <a:ext cx="7772400" cy="338667"/>
          </a:xfrm>
          <a:prstGeom prst="rect">
            <a:avLst/>
          </a:prstGeo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891192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4825"/>
            <a:ext cx="7772400" cy="1225550"/>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9F696DD9-AF8A-48AE-8DE4-1B349E048B06}"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7E6F2854-7BF5-44A5-8251-D1F760C34EB1}" type="slidenum">
              <a:rPr lang="pt-BR" smtClean="0"/>
              <a:pPr/>
              <a:t>‹n.º›</a:t>
            </a:fld>
            <a:endParaRPr lang="pt-B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333500"/>
            <a:ext cx="8229600" cy="37719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9F696DD9-AF8A-48AE-8DE4-1B349E048B06}"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7E6F2854-7BF5-44A5-8251-D1F760C34EB1}" type="slidenum">
              <a:rPr lang="pt-BR" smtClean="0"/>
              <a:pPr/>
              <a:t>‹n.º›</a:t>
            </a:fld>
            <a:endParaRPr lang="pt-B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1888"/>
            <a:ext cx="7772400" cy="1135062"/>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422525"/>
            <a:ext cx="7772400" cy="124936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9F696DD9-AF8A-48AE-8DE4-1B349E048B06}"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7E6F2854-7BF5-44A5-8251-D1F760C34EB1}" type="slidenum">
              <a:rPr lang="pt-BR" smtClean="0"/>
              <a:pPr/>
              <a:t>‹n.º›</a:t>
            </a:fld>
            <a:endParaRPr lang="pt-B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9F696DD9-AF8A-48AE-8DE4-1B349E048B06}"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7E6F2854-7BF5-44A5-8251-D1F760C34EB1}" type="slidenum">
              <a:rPr lang="pt-BR" smtClean="0"/>
              <a:pPr/>
              <a:t>‹n.º›</a:t>
            </a:fld>
            <a:endParaRPr lang="pt-B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279525"/>
            <a:ext cx="4040188"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812925"/>
            <a:ext cx="4040188"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279525"/>
            <a:ext cx="4041775"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1812925"/>
            <a:ext cx="4041775"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5297488"/>
            <a:ext cx="2133600" cy="303212"/>
          </a:xfrm>
          <a:prstGeom prst="rect">
            <a:avLst/>
          </a:prstGeom>
        </p:spPr>
        <p:txBody>
          <a:bodyPr/>
          <a:lstStyle/>
          <a:p>
            <a:fld id="{9F696DD9-AF8A-48AE-8DE4-1B349E048B06}" type="datetimeFigureOut">
              <a:rPr lang="pt-BR" smtClean="0"/>
              <a:pPr/>
              <a:t>09/05/17</a:t>
            </a:fld>
            <a:endParaRPr lang="pt-BR" dirty="0"/>
          </a:p>
        </p:txBody>
      </p:sp>
      <p:sp>
        <p:nvSpPr>
          <p:cNvPr id="8" name="Espaço Reservado para Rodapé 7"/>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9" name="Espaço Reservado para Número de Slide 8"/>
          <p:cNvSpPr>
            <a:spLocks noGrp="1"/>
          </p:cNvSpPr>
          <p:nvPr>
            <p:ph type="sldNum" sz="quarter" idx="12"/>
          </p:nvPr>
        </p:nvSpPr>
        <p:spPr>
          <a:xfrm>
            <a:off x="6553200" y="5297488"/>
            <a:ext cx="2133600" cy="303212"/>
          </a:xfrm>
          <a:prstGeom prst="rect">
            <a:avLst/>
          </a:prstGeom>
        </p:spPr>
        <p:txBody>
          <a:bodyPr/>
          <a:lstStyle/>
          <a:p>
            <a:fld id="{7E6F2854-7BF5-44A5-8251-D1F760C34EB1}"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1888"/>
            <a:ext cx="7772400" cy="1135062"/>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422525"/>
            <a:ext cx="7772400" cy="124936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E4DDD455-A417-4D2C-8F6F-697730EA99A7}"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3D935DCF-8285-454A-B0BA-1870E1080563}" type="slidenum">
              <a:rPr lang="pt-BR" smtClean="0"/>
              <a:pPr/>
              <a:t>‹n.º›</a:t>
            </a:fld>
            <a:endParaRPr lang="pt-B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5297488"/>
            <a:ext cx="2133600" cy="303212"/>
          </a:xfrm>
          <a:prstGeom prst="rect">
            <a:avLst/>
          </a:prstGeom>
        </p:spPr>
        <p:txBody>
          <a:bodyPr/>
          <a:lstStyle/>
          <a:p>
            <a:fld id="{9F696DD9-AF8A-48AE-8DE4-1B349E048B06}" type="datetimeFigureOut">
              <a:rPr lang="pt-BR" smtClean="0"/>
              <a:pPr/>
              <a:t>09/05/17</a:t>
            </a:fld>
            <a:endParaRPr lang="pt-BR" dirty="0"/>
          </a:p>
        </p:txBody>
      </p:sp>
      <p:sp>
        <p:nvSpPr>
          <p:cNvPr id="4" name="Espaço Reservado para Rodapé 3"/>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5" name="Espaço Reservado para Número de Slide 4"/>
          <p:cNvSpPr>
            <a:spLocks noGrp="1"/>
          </p:cNvSpPr>
          <p:nvPr>
            <p:ph type="sldNum" sz="quarter" idx="12"/>
          </p:nvPr>
        </p:nvSpPr>
        <p:spPr>
          <a:xfrm>
            <a:off x="6553200" y="5297488"/>
            <a:ext cx="2133600" cy="303212"/>
          </a:xfrm>
          <a:prstGeom prst="rect">
            <a:avLst/>
          </a:prstGeom>
        </p:spPr>
        <p:txBody>
          <a:bodyPr/>
          <a:lstStyle/>
          <a:p>
            <a:fld id="{7E6F2854-7BF5-44A5-8251-D1F760C34EB1}" type="slidenum">
              <a:rPr lang="pt-BR" smtClean="0"/>
              <a:pPr/>
              <a:t>‹n.º›</a:t>
            </a:fld>
            <a:endParaRPr lang="pt-B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5297488"/>
            <a:ext cx="2133600" cy="303212"/>
          </a:xfrm>
          <a:prstGeom prst="rect">
            <a:avLst/>
          </a:prstGeom>
        </p:spPr>
        <p:txBody>
          <a:bodyPr/>
          <a:lstStyle/>
          <a:p>
            <a:fld id="{9F696DD9-AF8A-48AE-8DE4-1B349E048B06}" type="datetimeFigureOut">
              <a:rPr lang="pt-BR" smtClean="0"/>
              <a:pPr/>
              <a:t>09/05/17</a:t>
            </a:fld>
            <a:endParaRPr lang="pt-BR" dirty="0"/>
          </a:p>
        </p:txBody>
      </p:sp>
      <p:sp>
        <p:nvSpPr>
          <p:cNvPr id="3" name="Espaço Reservado para Rodapé 2"/>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4" name="Espaço Reservado para Número de Slide 3"/>
          <p:cNvSpPr>
            <a:spLocks noGrp="1"/>
          </p:cNvSpPr>
          <p:nvPr>
            <p:ph type="sldNum" sz="quarter" idx="12"/>
          </p:nvPr>
        </p:nvSpPr>
        <p:spPr>
          <a:xfrm>
            <a:off x="6553200" y="5297488"/>
            <a:ext cx="2133600" cy="303212"/>
          </a:xfrm>
          <a:prstGeom prst="rect">
            <a:avLst/>
          </a:prstGeom>
        </p:spPr>
        <p:txBody>
          <a:bodyPr/>
          <a:lstStyle/>
          <a:p>
            <a:fld id="{7E6F2854-7BF5-44A5-8251-D1F760C34EB1}" type="slidenum">
              <a:rPr lang="pt-BR" smtClean="0"/>
              <a:pPr/>
              <a:t>‹n.º›</a:t>
            </a:fld>
            <a:endParaRPr lang="pt-B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7013"/>
            <a:ext cx="3008313" cy="968375"/>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27013"/>
            <a:ext cx="5111750" cy="4878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195388"/>
            <a:ext cx="3008313" cy="39100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9F696DD9-AF8A-48AE-8DE4-1B349E048B06}"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7E6F2854-7BF5-44A5-8251-D1F760C34EB1}" type="slidenum">
              <a:rPr lang="pt-BR" smtClean="0"/>
              <a:pPr/>
              <a:t>‹n.º›</a:t>
            </a:fld>
            <a:endParaRPr lang="pt-B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3075"/>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511175"/>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4473575"/>
            <a:ext cx="5486400" cy="6699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9F696DD9-AF8A-48AE-8DE4-1B349E048B06}"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7E6F2854-7BF5-44A5-8251-D1F760C34EB1}" type="slidenum">
              <a:rPr lang="pt-BR" smtClean="0"/>
              <a:pPr/>
              <a:t>‹n.º›</a:t>
            </a:fld>
            <a:endParaRPr lang="pt-B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333500"/>
            <a:ext cx="8229600" cy="37719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9F696DD9-AF8A-48AE-8DE4-1B349E048B06}"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7E6F2854-7BF5-44A5-8251-D1F760C34EB1}" type="slidenum">
              <a:rPr lang="pt-BR" smtClean="0"/>
              <a:pPr/>
              <a:t>‹n.º›</a:t>
            </a:fld>
            <a:endParaRPr lang="pt-B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600"/>
            <a:ext cx="2057400" cy="4876800"/>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28600"/>
            <a:ext cx="6019800" cy="48768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9F696DD9-AF8A-48AE-8DE4-1B349E048B06}"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7E6F2854-7BF5-44A5-8251-D1F760C34EB1}" type="slidenum">
              <a:rPr lang="pt-BR" smtClean="0"/>
              <a:pPr/>
              <a:t>‹n.º›</a:t>
            </a:fld>
            <a:endParaRPr lang="pt-B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4825"/>
            <a:ext cx="7772400" cy="1225550"/>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458E014E-9B5F-40D1-AD4A-39FCB65EDF47}"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BFAF669F-DCE8-4C10-864A-8162F4298951}" type="slidenum">
              <a:rPr lang="pt-BR" smtClean="0"/>
              <a:pPr/>
              <a:t>‹n.º›</a:t>
            </a:fld>
            <a:endParaRPr lang="pt-B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333500"/>
            <a:ext cx="8229600" cy="37719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458E014E-9B5F-40D1-AD4A-39FCB65EDF47}"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BFAF669F-DCE8-4C10-864A-8162F4298951}" type="slidenum">
              <a:rPr lang="pt-BR" smtClean="0"/>
              <a:pPr/>
              <a:t>‹n.º›</a:t>
            </a:fld>
            <a:endParaRPr lang="pt-B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1888"/>
            <a:ext cx="7772400" cy="1135062"/>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422525"/>
            <a:ext cx="7772400" cy="124936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458E014E-9B5F-40D1-AD4A-39FCB65EDF47}"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BFAF669F-DCE8-4C10-864A-8162F4298951}" type="slidenum">
              <a:rPr lang="pt-BR" smtClean="0"/>
              <a:pPr/>
              <a:t>‹n.º›</a:t>
            </a:fld>
            <a:endParaRPr lang="pt-B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458E014E-9B5F-40D1-AD4A-39FCB65EDF47}"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BFAF669F-DCE8-4C10-864A-8162F4298951}"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E4DDD455-A417-4D2C-8F6F-697730EA99A7}"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3D935DCF-8285-454A-B0BA-1870E1080563}" type="slidenum">
              <a:rPr lang="pt-BR" smtClean="0"/>
              <a:pPr/>
              <a:t>‹n.º›</a:t>
            </a:fld>
            <a:endParaRPr lang="pt-B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279525"/>
            <a:ext cx="4040188"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812925"/>
            <a:ext cx="4040188"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279525"/>
            <a:ext cx="4041775"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1812925"/>
            <a:ext cx="4041775"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5297488"/>
            <a:ext cx="2133600" cy="303212"/>
          </a:xfrm>
          <a:prstGeom prst="rect">
            <a:avLst/>
          </a:prstGeom>
        </p:spPr>
        <p:txBody>
          <a:bodyPr/>
          <a:lstStyle/>
          <a:p>
            <a:fld id="{458E014E-9B5F-40D1-AD4A-39FCB65EDF47}" type="datetimeFigureOut">
              <a:rPr lang="pt-BR" smtClean="0"/>
              <a:pPr/>
              <a:t>09/05/17</a:t>
            </a:fld>
            <a:endParaRPr lang="pt-BR" dirty="0"/>
          </a:p>
        </p:txBody>
      </p:sp>
      <p:sp>
        <p:nvSpPr>
          <p:cNvPr id="8" name="Espaço Reservado para Rodapé 7"/>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9" name="Espaço Reservado para Número de Slide 8"/>
          <p:cNvSpPr>
            <a:spLocks noGrp="1"/>
          </p:cNvSpPr>
          <p:nvPr>
            <p:ph type="sldNum" sz="quarter" idx="12"/>
          </p:nvPr>
        </p:nvSpPr>
        <p:spPr>
          <a:xfrm>
            <a:off x="6553200" y="5297488"/>
            <a:ext cx="2133600" cy="303212"/>
          </a:xfrm>
          <a:prstGeom prst="rect">
            <a:avLst/>
          </a:prstGeom>
        </p:spPr>
        <p:txBody>
          <a:bodyPr/>
          <a:lstStyle/>
          <a:p>
            <a:fld id="{BFAF669F-DCE8-4C10-864A-8162F4298951}" type="slidenum">
              <a:rPr lang="pt-BR" smtClean="0"/>
              <a:pPr/>
              <a:t>‹n.º›</a:t>
            </a:fld>
            <a:endParaRPr lang="pt-B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5297488"/>
            <a:ext cx="2133600" cy="303212"/>
          </a:xfrm>
          <a:prstGeom prst="rect">
            <a:avLst/>
          </a:prstGeom>
        </p:spPr>
        <p:txBody>
          <a:bodyPr/>
          <a:lstStyle/>
          <a:p>
            <a:fld id="{458E014E-9B5F-40D1-AD4A-39FCB65EDF47}" type="datetimeFigureOut">
              <a:rPr lang="pt-BR" smtClean="0"/>
              <a:pPr/>
              <a:t>09/05/17</a:t>
            </a:fld>
            <a:endParaRPr lang="pt-BR" dirty="0"/>
          </a:p>
        </p:txBody>
      </p:sp>
      <p:sp>
        <p:nvSpPr>
          <p:cNvPr id="4" name="Espaço Reservado para Rodapé 3"/>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5" name="Espaço Reservado para Número de Slide 4"/>
          <p:cNvSpPr>
            <a:spLocks noGrp="1"/>
          </p:cNvSpPr>
          <p:nvPr>
            <p:ph type="sldNum" sz="quarter" idx="12"/>
          </p:nvPr>
        </p:nvSpPr>
        <p:spPr>
          <a:xfrm>
            <a:off x="6553200" y="5297488"/>
            <a:ext cx="2133600" cy="303212"/>
          </a:xfrm>
          <a:prstGeom prst="rect">
            <a:avLst/>
          </a:prstGeom>
        </p:spPr>
        <p:txBody>
          <a:bodyPr/>
          <a:lstStyle/>
          <a:p>
            <a:fld id="{BFAF669F-DCE8-4C10-864A-8162F4298951}" type="slidenum">
              <a:rPr lang="pt-BR" smtClean="0"/>
              <a:pPr/>
              <a:t>‹n.º›</a:t>
            </a:fld>
            <a:endParaRPr lang="pt-B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5297488"/>
            <a:ext cx="2133600" cy="303212"/>
          </a:xfrm>
          <a:prstGeom prst="rect">
            <a:avLst/>
          </a:prstGeom>
        </p:spPr>
        <p:txBody>
          <a:bodyPr/>
          <a:lstStyle/>
          <a:p>
            <a:fld id="{458E014E-9B5F-40D1-AD4A-39FCB65EDF47}" type="datetimeFigureOut">
              <a:rPr lang="pt-BR" smtClean="0"/>
              <a:pPr/>
              <a:t>09/05/17</a:t>
            </a:fld>
            <a:endParaRPr lang="pt-BR" dirty="0"/>
          </a:p>
        </p:txBody>
      </p:sp>
      <p:sp>
        <p:nvSpPr>
          <p:cNvPr id="3" name="Espaço Reservado para Rodapé 2"/>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4" name="Espaço Reservado para Número de Slide 3"/>
          <p:cNvSpPr>
            <a:spLocks noGrp="1"/>
          </p:cNvSpPr>
          <p:nvPr>
            <p:ph type="sldNum" sz="quarter" idx="12"/>
          </p:nvPr>
        </p:nvSpPr>
        <p:spPr>
          <a:xfrm>
            <a:off x="6553200" y="5297488"/>
            <a:ext cx="2133600" cy="303212"/>
          </a:xfrm>
          <a:prstGeom prst="rect">
            <a:avLst/>
          </a:prstGeom>
        </p:spPr>
        <p:txBody>
          <a:bodyPr/>
          <a:lstStyle/>
          <a:p>
            <a:fld id="{BFAF669F-DCE8-4C10-864A-8162F4298951}" type="slidenum">
              <a:rPr lang="pt-BR" smtClean="0"/>
              <a:pPr/>
              <a:t>‹n.º›</a:t>
            </a:fld>
            <a:endParaRPr lang="pt-B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7013"/>
            <a:ext cx="3008313" cy="968375"/>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27013"/>
            <a:ext cx="5111750" cy="4878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195388"/>
            <a:ext cx="3008313" cy="39100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458E014E-9B5F-40D1-AD4A-39FCB65EDF47}"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BFAF669F-DCE8-4C10-864A-8162F4298951}" type="slidenum">
              <a:rPr lang="pt-BR" smtClean="0"/>
              <a:pPr/>
              <a:t>‹n.º›</a:t>
            </a:fld>
            <a:endParaRPr lang="pt-B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3075"/>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511175"/>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4473575"/>
            <a:ext cx="5486400" cy="6699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458E014E-9B5F-40D1-AD4A-39FCB65EDF47}"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BFAF669F-DCE8-4C10-864A-8162F4298951}" type="slidenum">
              <a:rPr lang="pt-BR" smtClean="0"/>
              <a:pPr/>
              <a:t>‹n.º›</a:t>
            </a:fld>
            <a:endParaRPr lang="pt-B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333500"/>
            <a:ext cx="8229600" cy="37719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458E014E-9B5F-40D1-AD4A-39FCB65EDF47}"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BFAF669F-DCE8-4C10-864A-8162F4298951}" type="slidenum">
              <a:rPr lang="pt-BR" smtClean="0"/>
              <a:pPr/>
              <a:t>‹n.º›</a:t>
            </a:fld>
            <a:endParaRPr lang="pt-B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600"/>
            <a:ext cx="2057400" cy="4876800"/>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28600"/>
            <a:ext cx="6019800" cy="48768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458E014E-9B5F-40D1-AD4A-39FCB65EDF47}"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BFAF669F-DCE8-4C10-864A-8162F4298951}" type="slidenum">
              <a:rPr lang="pt-BR" smtClean="0"/>
              <a:pPr/>
              <a:t>‹n.º›</a:t>
            </a:fld>
            <a:endParaRPr lang="pt-B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4825"/>
            <a:ext cx="7772400" cy="1225550"/>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992BD33B-3297-4102-89E1-A09F89D969C2}"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3FF48F85-250B-4722-BC0E-F0637E93A0FE}" type="slidenum">
              <a:rPr lang="pt-BR" smtClean="0"/>
              <a:pPr/>
              <a:t>‹n.º›</a:t>
            </a:fld>
            <a:endParaRPr lang="pt-B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333500"/>
            <a:ext cx="8229600" cy="37719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992BD33B-3297-4102-89E1-A09F89D969C2}"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3FF48F85-250B-4722-BC0E-F0637E93A0FE}" type="slidenum">
              <a:rPr lang="pt-BR" smtClean="0"/>
              <a:pPr/>
              <a:t>‹n.º›</a:t>
            </a:fld>
            <a:endParaRPr lang="pt-B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1888"/>
            <a:ext cx="7772400" cy="1135062"/>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422525"/>
            <a:ext cx="7772400" cy="124936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992BD33B-3297-4102-89E1-A09F89D969C2}"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3FF48F85-250B-4722-BC0E-F0637E93A0FE}"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279525"/>
            <a:ext cx="4040188"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812925"/>
            <a:ext cx="4040188"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279525"/>
            <a:ext cx="4041775"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1812925"/>
            <a:ext cx="4041775"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5297488"/>
            <a:ext cx="2133600" cy="303212"/>
          </a:xfrm>
          <a:prstGeom prst="rect">
            <a:avLst/>
          </a:prstGeom>
        </p:spPr>
        <p:txBody>
          <a:bodyPr/>
          <a:lstStyle/>
          <a:p>
            <a:fld id="{E4DDD455-A417-4D2C-8F6F-697730EA99A7}" type="datetimeFigureOut">
              <a:rPr lang="pt-BR" smtClean="0"/>
              <a:pPr/>
              <a:t>09/05/17</a:t>
            </a:fld>
            <a:endParaRPr lang="pt-BR" dirty="0"/>
          </a:p>
        </p:txBody>
      </p:sp>
      <p:sp>
        <p:nvSpPr>
          <p:cNvPr id="8" name="Espaço Reservado para Rodapé 7"/>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9" name="Espaço Reservado para Número de Slide 8"/>
          <p:cNvSpPr>
            <a:spLocks noGrp="1"/>
          </p:cNvSpPr>
          <p:nvPr>
            <p:ph type="sldNum" sz="quarter" idx="12"/>
          </p:nvPr>
        </p:nvSpPr>
        <p:spPr>
          <a:xfrm>
            <a:off x="6553200" y="5297488"/>
            <a:ext cx="2133600" cy="303212"/>
          </a:xfrm>
          <a:prstGeom prst="rect">
            <a:avLst/>
          </a:prstGeom>
        </p:spPr>
        <p:txBody>
          <a:bodyPr/>
          <a:lstStyle/>
          <a:p>
            <a:fld id="{3D935DCF-8285-454A-B0BA-1870E1080563}" type="slidenum">
              <a:rPr lang="pt-BR" smtClean="0"/>
              <a:pPr/>
              <a:t>‹n.º›</a:t>
            </a:fld>
            <a:endParaRPr lang="pt-B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992BD33B-3297-4102-89E1-A09F89D969C2}"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3FF48F85-250B-4722-BC0E-F0637E93A0FE}" type="slidenum">
              <a:rPr lang="pt-BR" smtClean="0"/>
              <a:pPr/>
              <a:t>‹n.º›</a:t>
            </a:fld>
            <a:endParaRPr lang="pt-B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279525"/>
            <a:ext cx="4040188"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812925"/>
            <a:ext cx="4040188"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279525"/>
            <a:ext cx="4041775"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1812925"/>
            <a:ext cx="4041775"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5297488"/>
            <a:ext cx="2133600" cy="303212"/>
          </a:xfrm>
          <a:prstGeom prst="rect">
            <a:avLst/>
          </a:prstGeom>
        </p:spPr>
        <p:txBody>
          <a:bodyPr/>
          <a:lstStyle/>
          <a:p>
            <a:fld id="{992BD33B-3297-4102-89E1-A09F89D969C2}" type="datetimeFigureOut">
              <a:rPr lang="pt-BR" smtClean="0"/>
              <a:pPr/>
              <a:t>09/05/17</a:t>
            </a:fld>
            <a:endParaRPr lang="pt-BR" dirty="0"/>
          </a:p>
        </p:txBody>
      </p:sp>
      <p:sp>
        <p:nvSpPr>
          <p:cNvPr id="8" name="Espaço Reservado para Rodapé 7"/>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9" name="Espaço Reservado para Número de Slide 8"/>
          <p:cNvSpPr>
            <a:spLocks noGrp="1"/>
          </p:cNvSpPr>
          <p:nvPr>
            <p:ph type="sldNum" sz="quarter" idx="12"/>
          </p:nvPr>
        </p:nvSpPr>
        <p:spPr>
          <a:xfrm>
            <a:off x="6553200" y="5297488"/>
            <a:ext cx="2133600" cy="303212"/>
          </a:xfrm>
          <a:prstGeom prst="rect">
            <a:avLst/>
          </a:prstGeom>
        </p:spPr>
        <p:txBody>
          <a:bodyPr/>
          <a:lstStyle/>
          <a:p>
            <a:fld id="{3FF48F85-250B-4722-BC0E-F0637E93A0FE}" type="slidenum">
              <a:rPr lang="pt-BR" smtClean="0"/>
              <a:pPr/>
              <a:t>‹n.º›</a:t>
            </a:fld>
            <a:endParaRPr lang="pt-B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5297488"/>
            <a:ext cx="2133600" cy="303212"/>
          </a:xfrm>
          <a:prstGeom prst="rect">
            <a:avLst/>
          </a:prstGeom>
        </p:spPr>
        <p:txBody>
          <a:bodyPr/>
          <a:lstStyle/>
          <a:p>
            <a:fld id="{992BD33B-3297-4102-89E1-A09F89D969C2}" type="datetimeFigureOut">
              <a:rPr lang="pt-BR" smtClean="0"/>
              <a:pPr/>
              <a:t>09/05/17</a:t>
            </a:fld>
            <a:endParaRPr lang="pt-BR" dirty="0"/>
          </a:p>
        </p:txBody>
      </p:sp>
      <p:sp>
        <p:nvSpPr>
          <p:cNvPr id="4" name="Espaço Reservado para Rodapé 3"/>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5" name="Espaço Reservado para Número de Slide 4"/>
          <p:cNvSpPr>
            <a:spLocks noGrp="1"/>
          </p:cNvSpPr>
          <p:nvPr>
            <p:ph type="sldNum" sz="quarter" idx="12"/>
          </p:nvPr>
        </p:nvSpPr>
        <p:spPr>
          <a:xfrm>
            <a:off x="6553200" y="5297488"/>
            <a:ext cx="2133600" cy="303212"/>
          </a:xfrm>
          <a:prstGeom prst="rect">
            <a:avLst/>
          </a:prstGeom>
        </p:spPr>
        <p:txBody>
          <a:bodyPr/>
          <a:lstStyle/>
          <a:p>
            <a:fld id="{3FF48F85-250B-4722-BC0E-F0637E93A0FE}" type="slidenum">
              <a:rPr lang="pt-BR" smtClean="0"/>
              <a:pPr/>
              <a:t>‹n.º›</a:t>
            </a:fld>
            <a:endParaRPr lang="pt-B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5297488"/>
            <a:ext cx="2133600" cy="303212"/>
          </a:xfrm>
          <a:prstGeom prst="rect">
            <a:avLst/>
          </a:prstGeom>
        </p:spPr>
        <p:txBody>
          <a:bodyPr/>
          <a:lstStyle/>
          <a:p>
            <a:fld id="{992BD33B-3297-4102-89E1-A09F89D969C2}" type="datetimeFigureOut">
              <a:rPr lang="pt-BR" smtClean="0"/>
              <a:pPr/>
              <a:t>09/05/17</a:t>
            </a:fld>
            <a:endParaRPr lang="pt-BR" dirty="0"/>
          </a:p>
        </p:txBody>
      </p:sp>
      <p:sp>
        <p:nvSpPr>
          <p:cNvPr id="3" name="Espaço Reservado para Rodapé 2"/>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4" name="Espaço Reservado para Número de Slide 3"/>
          <p:cNvSpPr>
            <a:spLocks noGrp="1"/>
          </p:cNvSpPr>
          <p:nvPr>
            <p:ph type="sldNum" sz="quarter" idx="12"/>
          </p:nvPr>
        </p:nvSpPr>
        <p:spPr>
          <a:xfrm>
            <a:off x="6553200" y="5297488"/>
            <a:ext cx="2133600" cy="303212"/>
          </a:xfrm>
          <a:prstGeom prst="rect">
            <a:avLst/>
          </a:prstGeom>
        </p:spPr>
        <p:txBody>
          <a:bodyPr/>
          <a:lstStyle/>
          <a:p>
            <a:fld id="{3FF48F85-250B-4722-BC0E-F0637E93A0FE}" type="slidenum">
              <a:rPr lang="pt-BR" smtClean="0"/>
              <a:pPr/>
              <a:t>‹n.º›</a:t>
            </a:fld>
            <a:endParaRPr lang="pt-B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7013"/>
            <a:ext cx="3008313" cy="968375"/>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27013"/>
            <a:ext cx="5111750" cy="4878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195388"/>
            <a:ext cx="3008313" cy="39100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992BD33B-3297-4102-89E1-A09F89D969C2}"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3FF48F85-250B-4722-BC0E-F0637E93A0FE}" type="slidenum">
              <a:rPr lang="pt-BR" smtClean="0"/>
              <a:pPr/>
              <a:t>‹n.º›</a:t>
            </a:fld>
            <a:endParaRPr lang="pt-B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3075"/>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511175"/>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4473575"/>
            <a:ext cx="5486400" cy="6699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992BD33B-3297-4102-89E1-A09F89D969C2}"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3FF48F85-250B-4722-BC0E-F0637E93A0FE}" type="slidenum">
              <a:rPr lang="pt-BR" smtClean="0"/>
              <a:pPr/>
              <a:t>‹n.º›</a:t>
            </a:fld>
            <a:endParaRPr lang="pt-BR"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333500"/>
            <a:ext cx="8229600" cy="37719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992BD33B-3297-4102-89E1-A09F89D969C2}"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3FF48F85-250B-4722-BC0E-F0637E93A0FE}" type="slidenum">
              <a:rPr lang="pt-BR" smtClean="0"/>
              <a:pPr/>
              <a:t>‹n.º›</a:t>
            </a:fld>
            <a:endParaRPr lang="pt-BR"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600"/>
            <a:ext cx="2057400" cy="4876800"/>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28600"/>
            <a:ext cx="6019800" cy="48768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5297488"/>
            <a:ext cx="2133600" cy="303212"/>
          </a:xfrm>
          <a:prstGeom prst="rect">
            <a:avLst/>
          </a:prstGeom>
        </p:spPr>
        <p:txBody>
          <a:bodyPr/>
          <a:lstStyle/>
          <a:p>
            <a:fld id="{992BD33B-3297-4102-89E1-A09F89D969C2}" type="datetimeFigureOut">
              <a:rPr lang="pt-BR" smtClean="0"/>
              <a:pPr/>
              <a:t>09/05/17</a:t>
            </a:fld>
            <a:endParaRPr lang="pt-BR" dirty="0"/>
          </a:p>
        </p:txBody>
      </p:sp>
      <p:sp>
        <p:nvSpPr>
          <p:cNvPr id="5" name="Espaço Reservado para Rodapé 4"/>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5297488"/>
            <a:ext cx="2133600" cy="303212"/>
          </a:xfrm>
          <a:prstGeom prst="rect">
            <a:avLst/>
          </a:prstGeom>
        </p:spPr>
        <p:txBody>
          <a:bodyPr/>
          <a:lstStyle/>
          <a:p>
            <a:fld id="{3FF48F85-250B-4722-BC0E-F0637E93A0FE}"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25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5297488"/>
            <a:ext cx="2133600" cy="303212"/>
          </a:xfrm>
          <a:prstGeom prst="rect">
            <a:avLst/>
          </a:prstGeom>
        </p:spPr>
        <p:txBody>
          <a:bodyPr/>
          <a:lstStyle/>
          <a:p>
            <a:fld id="{E4DDD455-A417-4D2C-8F6F-697730EA99A7}" type="datetimeFigureOut">
              <a:rPr lang="pt-BR" smtClean="0"/>
              <a:pPr/>
              <a:t>09/05/17</a:t>
            </a:fld>
            <a:endParaRPr lang="pt-BR" dirty="0"/>
          </a:p>
        </p:txBody>
      </p:sp>
      <p:sp>
        <p:nvSpPr>
          <p:cNvPr id="4" name="Espaço Reservado para Rodapé 3"/>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5" name="Espaço Reservado para Número de Slide 4"/>
          <p:cNvSpPr>
            <a:spLocks noGrp="1"/>
          </p:cNvSpPr>
          <p:nvPr>
            <p:ph type="sldNum" sz="quarter" idx="12"/>
          </p:nvPr>
        </p:nvSpPr>
        <p:spPr>
          <a:xfrm>
            <a:off x="6553200" y="5297488"/>
            <a:ext cx="2133600" cy="303212"/>
          </a:xfrm>
          <a:prstGeom prst="rect">
            <a:avLst/>
          </a:prstGeom>
        </p:spPr>
        <p:txBody>
          <a:bodyPr/>
          <a:lstStyle/>
          <a:p>
            <a:fld id="{3D935DCF-8285-454A-B0BA-1870E1080563}"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5297488"/>
            <a:ext cx="2133600" cy="303212"/>
          </a:xfrm>
          <a:prstGeom prst="rect">
            <a:avLst/>
          </a:prstGeom>
        </p:spPr>
        <p:txBody>
          <a:bodyPr/>
          <a:lstStyle/>
          <a:p>
            <a:fld id="{E4DDD455-A417-4D2C-8F6F-697730EA99A7}" type="datetimeFigureOut">
              <a:rPr lang="pt-BR" smtClean="0"/>
              <a:pPr/>
              <a:t>09/05/17</a:t>
            </a:fld>
            <a:endParaRPr lang="pt-BR" dirty="0"/>
          </a:p>
        </p:txBody>
      </p:sp>
      <p:sp>
        <p:nvSpPr>
          <p:cNvPr id="3" name="Espaço Reservado para Rodapé 2"/>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4" name="Espaço Reservado para Número de Slide 3"/>
          <p:cNvSpPr>
            <a:spLocks noGrp="1"/>
          </p:cNvSpPr>
          <p:nvPr>
            <p:ph type="sldNum" sz="quarter" idx="12"/>
          </p:nvPr>
        </p:nvSpPr>
        <p:spPr>
          <a:xfrm>
            <a:off x="6553200" y="5297488"/>
            <a:ext cx="2133600" cy="303212"/>
          </a:xfrm>
          <a:prstGeom prst="rect">
            <a:avLst/>
          </a:prstGeom>
        </p:spPr>
        <p:txBody>
          <a:bodyPr/>
          <a:lstStyle/>
          <a:p>
            <a:fld id="{3D935DCF-8285-454A-B0BA-1870E1080563}"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7013"/>
            <a:ext cx="3008313" cy="968375"/>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27013"/>
            <a:ext cx="5111750" cy="4878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195388"/>
            <a:ext cx="3008313" cy="39100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E4DDD455-A417-4D2C-8F6F-697730EA99A7}"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3D935DCF-8285-454A-B0BA-1870E1080563}"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3075"/>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511175"/>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4473575"/>
            <a:ext cx="5486400" cy="6699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5297488"/>
            <a:ext cx="2133600" cy="303212"/>
          </a:xfrm>
          <a:prstGeom prst="rect">
            <a:avLst/>
          </a:prstGeom>
        </p:spPr>
        <p:txBody>
          <a:bodyPr/>
          <a:lstStyle/>
          <a:p>
            <a:fld id="{E4DDD455-A417-4D2C-8F6F-697730EA99A7}" type="datetimeFigureOut">
              <a:rPr lang="pt-BR" smtClean="0"/>
              <a:pPr/>
              <a:t>09/05/17</a:t>
            </a:fld>
            <a:endParaRPr lang="pt-BR" dirty="0"/>
          </a:p>
        </p:txBody>
      </p:sp>
      <p:sp>
        <p:nvSpPr>
          <p:cNvPr id="6" name="Espaço Reservado para Rodapé 5"/>
          <p:cNvSpPr>
            <a:spLocks noGrp="1"/>
          </p:cNvSpPr>
          <p:nvPr>
            <p:ph type="ftr" sz="quarter" idx="11"/>
          </p:nvPr>
        </p:nvSpPr>
        <p:spPr>
          <a:xfrm>
            <a:off x="3124200" y="5297488"/>
            <a:ext cx="2895600" cy="30321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5297488"/>
            <a:ext cx="2133600" cy="303212"/>
          </a:xfrm>
          <a:prstGeom prst="rect">
            <a:avLst/>
          </a:prstGeom>
        </p:spPr>
        <p:txBody>
          <a:bodyPr/>
          <a:lstStyle/>
          <a:p>
            <a:fld id="{3D935DCF-8285-454A-B0BA-1870E1080563}"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image" Target="../media/image5.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3" Type="http://schemas.openxmlformats.org/officeDocument/2006/relationships/image" Target="../media/image6.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7.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template_apresentacao_PPT_vazio-2.png"/>
          <p:cNvPicPr>
            <a:picLocks noChangeAspect="1"/>
          </p:cNvPicPr>
          <p:nvPr userDrawn="1"/>
        </p:nvPicPr>
        <p:blipFill>
          <a:blip r:embed="rId13" cstate="print"/>
          <a:stretch>
            <a:fillRect/>
          </a:stretch>
        </p:blipFill>
        <p:spPr>
          <a:xfrm>
            <a:off x="0" y="0"/>
            <a:ext cx="9144000" cy="5715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template_apresentacao_PPT_vazio-3.png"/>
          <p:cNvPicPr>
            <a:picLocks noChangeAspect="1"/>
          </p:cNvPicPr>
          <p:nvPr userDrawn="1"/>
        </p:nvPicPr>
        <p:blipFill>
          <a:blip r:embed="rId15" cstate="print"/>
          <a:stretch>
            <a:fillRect/>
          </a:stretch>
        </p:blipFill>
        <p:spPr>
          <a:xfrm>
            <a:off x="0" y="0"/>
            <a:ext cx="9144000" cy="5715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0" r:id="rId12"/>
    <p:sldLayoutId id="214748372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template_apresentacao_PPT_vazio-4.png"/>
          <p:cNvPicPr>
            <a:picLocks noChangeAspect="1"/>
          </p:cNvPicPr>
          <p:nvPr userDrawn="1"/>
        </p:nvPicPr>
        <p:blipFill>
          <a:blip r:embed="rId13" cstate="print"/>
          <a:stretch>
            <a:fillRect/>
          </a:stretch>
        </p:blipFill>
        <p:spPr>
          <a:xfrm>
            <a:off x="0" y="0"/>
            <a:ext cx="9144000" cy="57150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template_apresentacao_PPT_vazio-5.png"/>
          <p:cNvPicPr>
            <a:picLocks noChangeAspect="1"/>
          </p:cNvPicPr>
          <p:nvPr userDrawn="1"/>
        </p:nvPicPr>
        <p:blipFill>
          <a:blip r:embed="rId13" cstate="print"/>
          <a:stretch>
            <a:fillRect/>
          </a:stretch>
        </p:blipFill>
        <p:spPr>
          <a:xfrm>
            <a:off x="0" y="0"/>
            <a:ext cx="9144000" cy="57150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template_apresentacao_PPT_vazio-6.png"/>
          <p:cNvPicPr>
            <a:picLocks noChangeAspect="1"/>
          </p:cNvPicPr>
          <p:nvPr userDrawn="1"/>
        </p:nvPicPr>
        <p:blipFill>
          <a:blip r:embed="rId13" cstate="print"/>
          <a:stretch>
            <a:fillRect/>
          </a:stretch>
        </p:blipFill>
        <p:spPr>
          <a:xfrm>
            <a:off x="0" y="0"/>
            <a:ext cx="9144000" cy="5715000"/>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tiff"/><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www.aiglp.org/" TargetMode="External"/><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7.jpeg"/><Relationship Id="rId3" Type="http://schemas.openxmlformats.org/officeDocument/2006/relationships/hyperlink" Target="http://www.aiglp2018.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mailto:diego@aigl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1"/>
            <a:ext cx="9144000" cy="5233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a:t>
            </a:r>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184" y="513015"/>
            <a:ext cx="4579632" cy="4207736"/>
          </a:xfrm>
          <a:prstGeom prst="rect">
            <a:avLst/>
          </a:prstGeom>
        </p:spPr>
      </p:pic>
      <p:sp>
        <p:nvSpPr>
          <p:cNvPr id="2" name="CaixaDeTexto 1"/>
          <p:cNvSpPr txBox="1"/>
          <p:nvPr/>
        </p:nvSpPr>
        <p:spPr>
          <a:xfrm>
            <a:off x="7281909" y="4720751"/>
            <a:ext cx="1441998" cy="461665"/>
          </a:xfrm>
          <a:prstGeom prst="rect">
            <a:avLst/>
          </a:prstGeom>
          <a:noFill/>
        </p:spPr>
        <p:txBody>
          <a:bodyPr wrap="none" rtlCol="0">
            <a:spAutoFit/>
          </a:bodyPr>
          <a:lstStyle/>
          <a:p>
            <a:r>
              <a:rPr lang="es-ES_tradnl" sz="1200" dirty="0" smtClean="0">
                <a:solidFill>
                  <a:schemeClr val="tx1">
                    <a:lumMod val="50000"/>
                    <a:lumOff val="50000"/>
                  </a:schemeClr>
                </a:solidFill>
              </a:rPr>
              <a:t>Asunción - Paraguay</a:t>
            </a:r>
          </a:p>
          <a:p>
            <a:r>
              <a:rPr lang="es-ES_tradnl" sz="1200" dirty="0" smtClean="0">
                <a:solidFill>
                  <a:schemeClr val="tx1">
                    <a:lumMod val="50000"/>
                    <a:lumOff val="50000"/>
                  </a:schemeClr>
                </a:solidFill>
              </a:rPr>
              <a:t>Mayo, 2017</a:t>
            </a:r>
            <a:endParaRPr lang="es-ES_tradnl"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Oval 1"/>
          <p:cNvSpPr/>
          <p:nvPr/>
        </p:nvSpPr>
        <p:spPr>
          <a:xfrm>
            <a:off x="-1476672" y="1210526"/>
            <a:ext cx="13465496" cy="4104456"/>
          </a:xfrm>
          <a:prstGeom prst="ellipse">
            <a:avLst/>
          </a:prstGeom>
          <a:gradFill flip="none" rotWithShape="1">
            <a:gsLst>
              <a:gs pos="24000">
                <a:srgbClr val="BCE7FA">
                  <a:shade val="30000"/>
                  <a:satMod val="115000"/>
                </a:srgbClr>
              </a:gs>
              <a:gs pos="67000">
                <a:srgbClr val="BCE7FA">
                  <a:shade val="67500"/>
                  <a:satMod val="115000"/>
                </a:srgbClr>
              </a:gs>
              <a:gs pos="100000">
                <a:srgbClr val="BCE7FA">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charset="0"/>
              <a:buChar char="•"/>
            </a:pPr>
            <a:endParaRPr lang="es-ES_tradnl" sz="2000" b="1" dirty="0"/>
          </a:p>
        </p:txBody>
      </p:sp>
      <p:sp>
        <p:nvSpPr>
          <p:cNvPr id="3" name="Oval 2"/>
          <p:cNvSpPr/>
          <p:nvPr/>
        </p:nvSpPr>
        <p:spPr>
          <a:xfrm>
            <a:off x="-1332656" y="976174"/>
            <a:ext cx="4104456" cy="4905662"/>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charset="0"/>
              <a:buChar char="•"/>
            </a:pPr>
            <a:endParaRPr lang="pt-BR" sz="2000" b="1"/>
          </a:p>
        </p:txBody>
      </p:sp>
      <p:pic>
        <p:nvPicPr>
          <p:cNvPr id="32" name="Imagem 31"/>
          <p:cNvPicPr>
            <a:picLocks noChangeAspect="1"/>
          </p:cNvPicPr>
          <p:nvPr/>
        </p:nvPicPr>
        <p:blipFill rotWithShape="1">
          <a:blip r:embed="rId3"/>
          <a:srcRect r="2279"/>
          <a:stretch/>
        </p:blipFill>
        <p:spPr>
          <a:xfrm>
            <a:off x="107504" y="1932223"/>
            <a:ext cx="2081270" cy="26610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3" name="Retângulo 32"/>
          <p:cNvSpPr/>
          <p:nvPr/>
        </p:nvSpPr>
        <p:spPr>
          <a:xfrm>
            <a:off x="2915816" y="1369928"/>
            <a:ext cx="5760640" cy="3785652"/>
          </a:xfrm>
          <a:prstGeom prst="rect">
            <a:avLst/>
          </a:prstGeom>
        </p:spPr>
        <p:txBody>
          <a:bodyPr wrap="square">
            <a:spAutoFit/>
          </a:bodyPr>
          <a:lstStyle/>
          <a:p>
            <a:pPr algn="just">
              <a:lnSpc>
                <a:spcPct val="150000"/>
              </a:lnSpc>
            </a:pPr>
            <a:r>
              <a:rPr lang="es-ES_tradnl" sz="1600" b="1" dirty="0" smtClean="0"/>
              <a:t>Todas las actividades desarrolladas en el ámbito de la AIGLP obedecen las normas previstas en su MANUAL DE CUMPLIMIENTO DE LAS NORMAS DE COMPETENCIA DE LA AIGLP (Manual de la AIGLP), que fue creado en 2016.</a:t>
            </a:r>
          </a:p>
          <a:p>
            <a:pPr algn="just">
              <a:lnSpc>
                <a:spcPct val="150000"/>
              </a:lnSpc>
            </a:pPr>
            <a:endParaRPr lang="es-ES_tradnl" sz="1600" b="1" dirty="0" smtClean="0"/>
          </a:p>
          <a:p>
            <a:pPr algn="just">
              <a:lnSpc>
                <a:spcPct val="150000"/>
              </a:lnSpc>
            </a:pPr>
            <a:r>
              <a:rPr lang="es-ES_tradnl" sz="1600" b="1" dirty="0" smtClean="0"/>
              <a:t>El Manual de la AIGLP dicta las mejores prácticas direccionadas al cumplimento de la legislación de defensa de la competencia, que</a:t>
            </a:r>
          </a:p>
          <a:p>
            <a:pPr algn="just">
              <a:lnSpc>
                <a:spcPct val="150000"/>
              </a:lnSpc>
            </a:pPr>
            <a:r>
              <a:rPr lang="es-ES_tradnl" sz="1600" b="1" dirty="0" smtClean="0"/>
              <a:t>deben ser observadas por los los profesionales involucrado con la entidad, los cuales tienen conocimiento de su contenido completo.</a:t>
            </a:r>
            <a:endParaRPr lang="es-ES_tradnl" sz="1600" b="1" dirty="0"/>
          </a:p>
        </p:txBody>
      </p:sp>
      <p:sp>
        <p:nvSpPr>
          <p:cNvPr id="34" name="Retângulo 33"/>
          <p:cNvSpPr/>
          <p:nvPr/>
        </p:nvSpPr>
        <p:spPr>
          <a:xfrm>
            <a:off x="4243619" y="303465"/>
            <a:ext cx="2024914" cy="523220"/>
          </a:xfrm>
          <a:prstGeom prst="rect">
            <a:avLst/>
          </a:prstGeom>
        </p:spPr>
        <p:txBody>
          <a:bodyPr wrap="none">
            <a:spAutoFit/>
          </a:bodyPr>
          <a:lstStyle/>
          <a:p>
            <a:pPr algn="r" eaLnBrk="0" hangingPunct="0"/>
            <a:r>
              <a:rPr lang="es-ES_tradnl" sz="2800" b="1" dirty="0" smtClean="0">
                <a:solidFill>
                  <a:schemeClr val="bg1">
                    <a:lumMod val="65000"/>
                  </a:schemeClr>
                </a:solidFill>
                <a:ea typeface="Tahoma" charset="0"/>
                <a:cs typeface="Tahoma" charset="0"/>
              </a:rPr>
              <a:t>DISCLAIMER</a:t>
            </a:r>
            <a:endParaRPr lang="es-ES_tradnl" sz="2800" b="1" dirty="0">
              <a:solidFill>
                <a:schemeClr val="bg1">
                  <a:lumMod val="65000"/>
                </a:schemeClr>
              </a:solidFill>
              <a:ea typeface="Tahoma" charset="0"/>
              <a:cs typeface="Tahom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p:cNvGrpSpPr/>
          <p:nvPr/>
        </p:nvGrpSpPr>
        <p:grpSpPr>
          <a:xfrm>
            <a:off x="0" y="1021627"/>
            <a:ext cx="5142900" cy="2627961"/>
            <a:chOff x="304800" y="2971800"/>
            <a:chExt cx="3733800" cy="2154237"/>
          </a:xfrm>
        </p:grpSpPr>
        <p:pic>
          <p:nvPicPr>
            <p:cNvPr id="20" name="Picture 5" descr="image15.pdf"/>
            <p:cNvPicPr>
              <a:picLocks noChangeAspect="1"/>
            </p:cNvPicPr>
            <p:nvPr/>
          </p:nvPicPr>
          <p:blipFill>
            <a:blip r:embed="rId2" cstate="print"/>
            <a:srcRect/>
            <a:stretch>
              <a:fillRect/>
            </a:stretch>
          </p:blipFill>
          <p:spPr bwMode="auto">
            <a:xfrm>
              <a:off x="304800" y="2971800"/>
              <a:ext cx="3733800" cy="2154237"/>
            </a:xfrm>
            <a:prstGeom prst="rect">
              <a:avLst/>
            </a:prstGeom>
            <a:noFill/>
            <a:ln w="12700" cap="flat" cmpd="sng">
              <a:noFill/>
              <a:prstDash val="solid"/>
              <a:miter lim="0"/>
              <a:headEnd type="none" w="med" len="med"/>
              <a:tailEnd type="none" w="med" len="med"/>
            </a:ln>
            <a:effectLst/>
          </p:spPr>
        </p:pic>
        <p:sp>
          <p:nvSpPr>
            <p:cNvPr id="23" name="AutoShape 6"/>
            <p:cNvSpPr>
              <a:spLocks/>
            </p:cNvSpPr>
            <p:nvPr/>
          </p:nvSpPr>
          <p:spPr bwMode="auto">
            <a:xfrm>
              <a:off x="1995382" y="3716984"/>
              <a:ext cx="2043218" cy="1238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alpha val="70193"/>
              </a:srgbClr>
            </a:solidFill>
            <a:ln w="12700" cap="flat" cmpd="sng">
              <a:noFill/>
              <a:prstDash val="solid"/>
              <a:miter lim="0"/>
              <a:headEnd/>
              <a:tailEnd/>
            </a:ln>
            <a:effectLst/>
          </p:spPr>
          <p:txBody>
            <a:bodyPr lIns="0" tIns="0" rIns="0" bIns="0" anchor="ctr"/>
            <a:lstStyle/>
            <a:p>
              <a:endParaRPr lang="pt-BR">
                <a:ea typeface="Tahoma" charset="0"/>
                <a:cs typeface="Tahoma" charset="0"/>
                <a:sym typeface="Arial" pitchFamily="34" charset="0"/>
              </a:endParaRPr>
            </a:p>
          </p:txBody>
        </p:sp>
        <p:sp>
          <p:nvSpPr>
            <p:cNvPr id="24" name="AutoShape 7"/>
            <p:cNvSpPr>
              <a:spLocks/>
            </p:cNvSpPr>
            <p:nvPr/>
          </p:nvSpPr>
          <p:spPr bwMode="auto">
            <a:xfrm>
              <a:off x="2200870" y="3041046"/>
              <a:ext cx="1837730" cy="691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alpha val="70193"/>
              </a:srgbClr>
            </a:solidFill>
            <a:ln w="12700" cap="flat" cmpd="sng">
              <a:noFill/>
              <a:prstDash val="solid"/>
              <a:miter lim="0"/>
              <a:headEnd/>
              <a:tailEnd/>
            </a:ln>
            <a:effectLst/>
          </p:spPr>
          <p:txBody>
            <a:bodyPr lIns="0" tIns="0" rIns="0" bIns="0" anchor="ctr"/>
            <a:lstStyle/>
            <a:p>
              <a:endParaRPr lang="pt-BR">
                <a:ea typeface="Tahoma" charset="0"/>
                <a:cs typeface="Tahoma" charset="0"/>
                <a:sym typeface="Arial" pitchFamily="34" charset="0"/>
              </a:endParaRPr>
            </a:p>
          </p:txBody>
        </p:sp>
        <p:sp>
          <p:nvSpPr>
            <p:cNvPr id="25" name="AutoShape 8"/>
            <p:cNvSpPr>
              <a:spLocks/>
            </p:cNvSpPr>
            <p:nvPr/>
          </p:nvSpPr>
          <p:spPr bwMode="auto">
            <a:xfrm>
              <a:off x="1701085" y="3016904"/>
              <a:ext cx="499785" cy="596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alpha val="70193"/>
              </a:srgbClr>
            </a:solidFill>
            <a:ln w="12700" cap="flat" cmpd="sng">
              <a:noFill/>
              <a:prstDash val="solid"/>
              <a:miter lim="0"/>
              <a:headEnd/>
              <a:tailEnd/>
            </a:ln>
            <a:effectLst/>
          </p:spPr>
          <p:txBody>
            <a:bodyPr lIns="0" tIns="0" rIns="0" bIns="0" anchor="ctr"/>
            <a:lstStyle/>
            <a:p>
              <a:endParaRPr lang="pt-BR">
                <a:ea typeface="Tahoma" charset="0"/>
                <a:cs typeface="Tahoma" charset="0"/>
                <a:sym typeface="Arial" pitchFamily="34" charset="0"/>
              </a:endParaRPr>
            </a:p>
          </p:txBody>
        </p:sp>
        <p:sp>
          <p:nvSpPr>
            <p:cNvPr id="26" name="AutoShape 7"/>
            <p:cNvSpPr>
              <a:spLocks/>
            </p:cNvSpPr>
            <p:nvPr/>
          </p:nvSpPr>
          <p:spPr bwMode="auto">
            <a:xfrm>
              <a:off x="304800" y="3048000"/>
              <a:ext cx="1600200" cy="76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alpha val="70193"/>
              </a:srgbClr>
            </a:solidFill>
            <a:ln w="12700" cap="flat" cmpd="sng">
              <a:noFill/>
              <a:prstDash val="solid"/>
              <a:miter lim="0"/>
              <a:headEnd/>
              <a:tailEnd/>
            </a:ln>
            <a:effectLst/>
          </p:spPr>
          <p:txBody>
            <a:bodyPr lIns="0" tIns="0" rIns="0" bIns="0" anchor="ctr"/>
            <a:lstStyle/>
            <a:p>
              <a:endParaRPr lang="pt-BR">
                <a:ea typeface="Tahoma" charset="0"/>
                <a:cs typeface="Tahoma" charset="0"/>
                <a:sym typeface="Arial" pitchFamily="34" charset="0"/>
              </a:endParaRPr>
            </a:p>
          </p:txBody>
        </p:sp>
      </p:grpSp>
      <p:sp>
        <p:nvSpPr>
          <p:cNvPr id="27" name="Retângulo 26"/>
          <p:cNvSpPr/>
          <p:nvPr/>
        </p:nvSpPr>
        <p:spPr>
          <a:xfrm>
            <a:off x="705905" y="437741"/>
            <a:ext cx="5554277" cy="400110"/>
          </a:xfrm>
          <a:prstGeom prst="rect">
            <a:avLst/>
          </a:prstGeom>
        </p:spPr>
        <p:txBody>
          <a:bodyPr wrap="none">
            <a:spAutoFit/>
          </a:bodyPr>
          <a:lstStyle/>
          <a:p>
            <a:pPr algn="r" eaLnBrk="0" hangingPunct="0"/>
            <a:r>
              <a:rPr lang="es-ES_tradnl" sz="2000" b="1" dirty="0" smtClean="0">
                <a:solidFill>
                  <a:schemeClr val="bg1">
                    <a:lumMod val="65000"/>
                  </a:schemeClr>
                </a:solidFill>
                <a:ea typeface="Tahoma" charset="0"/>
                <a:cs typeface="Tahoma" charset="0"/>
              </a:rPr>
              <a:t>ASOCIACIÓN IBEROAMERICANA DE GAS LP - AIGLP</a:t>
            </a:r>
            <a:endParaRPr lang="es-ES_tradnl" sz="2000" b="1" dirty="0">
              <a:solidFill>
                <a:schemeClr val="bg1">
                  <a:lumMod val="65000"/>
                </a:schemeClr>
              </a:solidFill>
              <a:ea typeface="Tahoma" charset="0"/>
              <a:cs typeface="Tahoma" charset="0"/>
            </a:endParaRPr>
          </a:p>
        </p:txBody>
      </p:sp>
      <p:sp>
        <p:nvSpPr>
          <p:cNvPr id="28" name="Retângulo 27"/>
          <p:cNvSpPr/>
          <p:nvPr/>
        </p:nvSpPr>
        <p:spPr bwMode="auto">
          <a:xfrm>
            <a:off x="75382" y="3578536"/>
            <a:ext cx="5288706" cy="208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Arial" charset="0"/>
              <a:buChar char="•"/>
            </a:pPr>
            <a:endParaRPr lang="pt-BR" sz="2000" b="1">
              <a:solidFill>
                <a:schemeClr val="lt1"/>
              </a:solidFill>
              <a:sym typeface="Century Schoolbook" pitchFamily="18" charset="0"/>
            </a:endParaRPr>
          </a:p>
        </p:txBody>
      </p:sp>
      <p:sp>
        <p:nvSpPr>
          <p:cNvPr id="29" name="CaixaDeTexto 28"/>
          <p:cNvSpPr txBox="1"/>
          <p:nvPr/>
        </p:nvSpPr>
        <p:spPr>
          <a:xfrm>
            <a:off x="151583" y="3767470"/>
            <a:ext cx="5139334" cy="1754326"/>
          </a:xfrm>
          <a:prstGeom prst="rect">
            <a:avLst/>
          </a:prstGeom>
          <a:noFill/>
        </p:spPr>
        <p:txBody>
          <a:bodyPr wrap="square" rtlCol="0">
            <a:spAutoFit/>
          </a:bodyPr>
          <a:lstStyle/>
          <a:p>
            <a:pPr algn="just">
              <a:buFont typeface="Arial" pitchFamily="34" charset="0"/>
              <a:buChar char="•"/>
            </a:pPr>
            <a:r>
              <a:rPr lang="es-ES_tradnl" b="1" dirty="0" smtClean="0">
                <a:solidFill>
                  <a:schemeClr val="bg1">
                    <a:lumMod val="95000"/>
                  </a:schemeClr>
                </a:solidFill>
                <a:ea typeface="Tahoma" charset="0"/>
                <a:cs typeface="Tahoma" charset="0"/>
              </a:rPr>
              <a:t> La</a:t>
            </a:r>
            <a:r>
              <a:rPr lang="es-ES_tradnl" b="1" dirty="0" smtClean="0">
                <a:solidFill>
                  <a:schemeClr val="bg1">
                    <a:lumMod val="95000"/>
                  </a:schemeClr>
                </a:solidFill>
                <a:ea typeface="Tahoma" charset="0"/>
                <a:cs typeface="Tahoma" charset="0"/>
                <a:sym typeface="Trebuchet MS Bold" charset="0"/>
              </a:rPr>
              <a:t> AIGLP inició su actividades en 1985;</a:t>
            </a:r>
          </a:p>
          <a:p>
            <a:pPr algn="just">
              <a:buFontTx/>
              <a:buChar char="-"/>
            </a:pPr>
            <a:endParaRPr lang="es-ES_tradnl" b="1" dirty="0" smtClean="0">
              <a:solidFill>
                <a:schemeClr val="bg1">
                  <a:lumMod val="95000"/>
                </a:schemeClr>
              </a:solidFill>
              <a:ea typeface="Tahoma" charset="0"/>
              <a:cs typeface="Tahoma" charset="0"/>
              <a:sym typeface="Trebuchet MS Bold" charset="0"/>
            </a:endParaRPr>
          </a:p>
          <a:p>
            <a:pPr algn="just">
              <a:buFont typeface="Arial" pitchFamily="34" charset="0"/>
              <a:buChar char="•"/>
            </a:pPr>
            <a:r>
              <a:rPr lang="es-ES_tradnl" b="1" dirty="0" smtClean="0">
                <a:solidFill>
                  <a:schemeClr val="bg1">
                    <a:lumMod val="95000"/>
                  </a:schemeClr>
                </a:solidFill>
                <a:ea typeface="Tahoma" charset="0"/>
                <a:cs typeface="Tahoma" charset="0"/>
                <a:sym typeface="Trebuchet MS Bold" charset="0"/>
              </a:rPr>
              <a:t> Somos 56 Miembros en 14 Países;</a:t>
            </a:r>
          </a:p>
          <a:p>
            <a:pPr algn="just">
              <a:buFontTx/>
              <a:buChar char="-"/>
            </a:pPr>
            <a:endParaRPr lang="es-ES_tradnl" b="1" dirty="0" smtClean="0">
              <a:solidFill>
                <a:schemeClr val="bg1">
                  <a:lumMod val="95000"/>
                </a:schemeClr>
              </a:solidFill>
              <a:ea typeface="Tahoma" charset="0"/>
              <a:cs typeface="Tahoma" charset="0"/>
              <a:sym typeface="Trebuchet MS Bold" charset="0"/>
            </a:endParaRPr>
          </a:p>
          <a:p>
            <a:pPr algn="just">
              <a:buFont typeface="Arial" pitchFamily="34" charset="0"/>
              <a:buChar char="•"/>
            </a:pPr>
            <a:r>
              <a:rPr lang="es-ES_tradnl" b="1" dirty="0" smtClean="0">
                <a:solidFill>
                  <a:schemeClr val="bg1">
                    <a:lumMod val="95000"/>
                  </a:schemeClr>
                </a:solidFill>
                <a:ea typeface="Tahoma" charset="0"/>
                <a:cs typeface="Tahoma" charset="0"/>
                <a:sym typeface="Trebuchet MS Bold" charset="0"/>
              </a:rPr>
              <a:t> Nuestro ámbito de acción es el grupo de naciones que componen la comunidad Iberoamericana.</a:t>
            </a:r>
          </a:p>
        </p:txBody>
      </p:sp>
      <p:sp>
        <p:nvSpPr>
          <p:cNvPr id="30" name="CaixaDeTexto 29"/>
          <p:cNvSpPr txBox="1"/>
          <p:nvPr/>
        </p:nvSpPr>
        <p:spPr>
          <a:xfrm>
            <a:off x="8028384" y="983114"/>
            <a:ext cx="750526" cy="292388"/>
          </a:xfrm>
          <a:prstGeom prst="rect">
            <a:avLst/>
          </a:prstGeom>
          <a:noFill/>
        </p:spPr>
        <p:txBody>
          <a:bodyPr wrap="none" rtlCol="0">
            <a:spAutoFit/>
          </a:bodyPr>
          <a:lstStyle/>
          <a:p>
            <a:r>
              <a:rPr lang="pt-BR" sz="1300" dirty="0" smtClean="0">
                <a:solidFill>
                  <a:schemeClr val="bg1">
                    <a:lumMod val="50000"/>
                  </a:schemeClr>
                </a:solidFill>
                <a:ea typeface="Tahoma" charset="0"/>
                <a:cs typeface="Tahoma" charset="0"/>
              </a:rPr>
              <a:t>MISI</a:t>
            </a:r>
            <a:r>
              <a:rPr lang="en-US" sz="1300" dirty="0" smtClean="0">
                <a:solidFill>
                  <a:schemeClr val="bg1">
                    <a:lumMod val="50000"/>
                  </a:schemeClr>
                </a:solidFill>
                <a:ea typeface="Tahoma" charset="0"/>
                <a:cs typeface="Tahoma" charset="0"/>
              </a:rPr>
              <a:t>ÓN:</a:t>
            </a:r>
            <a:endParaRPr lang="pt-BR" sz="1300" dirty="0">
              <a:solidFill>
                <a:schemeClr val="bg1">
                  <a:lumMod val="50000"/>
                </a:schemeClr>
              </a:solidFill>
              <a:ea typeface="Tahoma" charset="0"/>
              <a:cs typeface="Tahoma" charset="0"/>
            </a:endParaRPr>
          </a:p>
        </p:txBody>
      </p:sp>
      <p:sp>
        <p:nvSpPr>
          <p:cNvPr id="31" name="Retângulo 30"/>
          <p:cNvSpPr/>
          <p:nvPr/>
        </p:nvSpPr>
        <p:spPr>
          <a:xfrm>
            <a:off x="5364088" y="1345332"/>
            <a:ext cx="3668760" cy="4330681"/>
          </a:xfrm>
          <a:prstGeom prst="rect">
            <a:avLst/>
          </a:prstGeom>
          <a:solidFill>
            <a:srgbClr val="FF4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charset="0"/>
              <a:buChar char="•"/>
            </a:pPr>
            <a:r>
              <a:rPr lang="pt-BR" sz="2000" b="1" dirty="0" smtClean="0"/>
              <a:t>Intercambio de experiências</a:t>
            </a:r>
            <a:endParaRPr lang="pt-BR" sz="2000" b="1" dirty="0"/>
          </a:p>
          <a:p>
            <a:pPr marL="342900" indent="-342900">
              <a:lnSpc>
                <a:spcPct val="150000"/>
              </a:lnSpc>
              <a:buFont typeface="Arial" charset="0"/>
              <a:buChar char="•"/>
            </a:pPr>
            <a:endParaRPr lang="pt-BR" sz="1050" b="1" dirty="0" smtClean="0">
              <a:latin typeface="Calibri" pitchFamily="34" charset="0"/>
            </a:endParaRPr>
          </a:p>
          <a:p>
            <a:pPr marL="342900" indent="-342900">
              <a:lnSpc>
                <a:spcPct val="150000"/>
              </a:lnSpc>
              <a:buFont typeface="Arial" charset="0"/>
              <a:buChar char="•"/>
            </a:pPr>
            <a:r>
              <a:rPr lang="es-ES_tradnl" sz="2000" b="1" dirty="0" smtClean="0">
                <a:latin typeface="Calibri" pitchFamily="34" charset="0"/>
              </a:rPr>
              <a:t>consumidor </a:t>
            </a:r>
            <a:r>
              <a:rPr lang="es-ES_tradnl" sz="2000" b="1" dirty="0">
                <a:latin typeface="Calibri" pitchFamily="34" charset="0"/>
              </a:rPr>
              <a:t>final en el centro de nuestras </a:t>
            </a:r>
            <a:r>
              <a:rPr lang="es-ES_tradnl" sz="2000" b="1" dirty="0" smtClean="0">
                <a:latin typeface="Calibri" pitchFamily="34" charset="0"/>
              </a:rPr>
              <a:t>acciones</a:t>
            </a:r>
          </a:p>
          <a:p>
            <a:pPr marL="342900" indent="-342900">
              <a:lnSpc>
                <a:spcPct val="150000"/>
              </a:lnSpc>
              <a:buFont typeface="Arial" charset="0"/>
              <a:buChar char="•"/>
            </a:pPr>
            <a:endParaRPr lang="es-ES_tradnl" sz="1050" b="1" dirty="0" smtClean="0">
              <a:latin typeface="Calibri" pitchFamily="34" charset="0"/>
            </a:endParaRPr>
          </a:p>
          <a:p>
            <a:pPr marL="342900" indent="-342900">
              <a:lnSpc>
                <a:spcPct val="150000"/>
              </a:lnSpc>
              <a:buFont typeface="Arial" charset="0"/>
              <a:buChar char="•"/>
            </a:pPr>
            <a:r>
              <a:rPr lang="es-ES_tradnl" sz="2000" b="1" dirty="0" smtClean="0">
                <a:latin typeface="Calibri" pitchFamily="34" charset="0"/>
              </a:rPr>
              <a:t>Compromiso </a:t>
            </a:r>
            <a:r>
              <a:rPr lang="es-ES_tradnl" sz="2000" b="1" dirty="0">
                <a:latin typeface="Calibri" pitchFamily="34" charset="0"/>
              </a:rPr>
              <a:t>con la excelencia en el </a:t>
            </a:r>
            <a:r>
              <a:rPr lang="es-ES_tradnl" sz="2000" b="1" dirty="0" smtClean="0">
                <a:latin typeface="Calibri" pitchFamily="34" charset="0"/>
              </a:rPr>
              <a:t>servicio;</a:t>
            </a:r>
          </a:p>
          <a:p>
            <a:pPr marL="342900" indent="-342900">
              <a:lnSpc>
                <a:spcPct val="150000"/>
              </a:lnSpc>
              <a:buFont typeface="Arial" charset="0"/>
              <a:buChar char="•"/>
            </a:pPr>
            <a:endParaRPr lang="es-ES_tradnl" sz="1050" b="1" dirty="0">
              <a:latin typeface="Calibri" pitchFamily="34" charset="0"/>
            </a:endParaRPr>
          </a:p>
          <a:p>
            <a:pPr marL="342900" indent="-342900">
              <a:lnSpc>
                <a:spcPct val="150000"/>
              </a:lnSpc>
              <a:buFont typeface="Arial" charset="0"/>
              <a:buChar char="•"/>
            </a:pPr>
            <a:r>
              <a:rPr lang="es-ES_tradnl" sz="2000" b="1" dirty="0">
                <a:latin typeface="Calibri" pitchFamily="34" charset="0"/>
              </a:rPr>
              <a:t>B</a:t>
            </a:r>
            <a:r>
              <a:rPr lang="es-ES_tradnl" sz="2000" b="1" dirty="0" smtClean="0">
                <a:latin typeface="Calibri" pitchFamily="34" charset="0"/>
              </a:rPr>
              <a:t>úsqueda </a:t>
            </a:r>
            <a:r>
              <a:rPr lang="es-ES_tradnl" sz="2000" b="1" dirty="0">
                <a:latin typeface="Calibri" pitchFamily="34" charset="0"/>
              </a:rPr>
              <a:t>de los mejores reglamentos para el </a:t>
            </a:r>
            <a:r>
              <a:rPr lang="es-ES_tradnl" sz="2000" b="1" dirty="0" smtClean="0">
                <a:latin typeface="Calibri" pitchFamily="34" charset="0"/>
              </a:rPr>
              <a:t>sector</a:t>
            </a:r>
            <a:endParaRPr lang="pt-BR" dirty="0"/>
          </a:p>
        </p:txBody>
      </p:sp>
    </p:spTree>
    <p:extLst>
      <p:ext uri="{BB962C8B-B14F-4D97-AF65-F5344CB8AC3E}">
        <p14:creationId xmlns:p14="http://schemas.microsoft.com/office/powerpoint/2010/main" val="615760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244408" y="5233764"/>
            <a:ext cx="1080120" cy="481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Oval 2"/>
          <p:cNvSpPr/>
          <p:nvPr/>
        </p:nvSpPr>
        <p:spPr>
          <a:xfrm>
            <a:off x="2483768" y="-526876"/>
            <a:ext cx="7596336" cy="6840760"/>
          </a:xfrm>
          <a:prstGeom prst="ellipse">
            <a:avLst/>
          </a:prstGeom>
          <a:gradFill flip="none" rotWithShape="1">
            <a:gsLst>
              <a:gs pos="24000">
                <a:srgbClr val="BCE7FA">
                  <a:shade val="30000"/>
                  <a:satMod val="115000"/>
                </a:srgbClr>
              </a:gs>
              <a:gs pos="67000">
                <a:srgbClr val="BCE7FA">
                  <a:shade val="67500"/>
                  <a:satMod val="115000"/>
                </a:srgbClr>
              </a:gs>
              <a:gs pos="100000">
                <a:srgbClr val="BCE7FA">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charset="0"/>
              <a:buChar char="•"/>
            </a:pPr>
            <a:endParaRPr lang="pt-BR" sz="2000" b="1"/>
          </a:p>
        </p:txBody>
      </p:sp>
      <p:grpSp>
        <p:nvGrpSpPr>
          <p:cNvPr id="9226" name="Group 10"/>
          <p:cNvGrpSpPr>
            <a:grpSpLocks/>
          </p:cNvGrpSpPr>
          <p:nvPr/>
        </p:nvGrpSpPr>
        <p:grpSpPr bwMode="auto">
          <a:xfrm>
            <a:off x="243470" y="1273324"/>
            <a:ext cx="2304256" cy="712574"/>
            <a:chOff x="0" y="0"/>
            <a:chExt cx="2360614" cy="571500"/>
          </a:xfrm>
        </p:grpSpPr>
        <p:pic>
          <p:nvPicPr>
            <p:cNvPr id="9227" name="Picture 11" descr="image16.png"/>
            <p:cNvPicPr>
              <a:picLocks noChangeAspect="1"/>
            </p:cNvPicPr>
            <p:nvPr/>
          </p:nvPicPr>
          <p:blipFill>
            <a:blip r:embed="rId2" cstate="print"/>
            <a:srcRect l="13280" t="62366" r="61620" b="23221"/>
            <a:stretch>
              <a:fillRect/>
            </a:stretch>
          </p:blipFill>
          <p:spPr bwMode="auto">
            <a:xfrm>
              <a:off x="1200853" y="0"/>
              <a:ext cx="1159761" cy="406516"/>
            </a:xfrm>
            <a:prstGeom prst="rect">
              <a:avLst/>
            </a:prstGeom>
            <a:noFill/>
            <a:ln w="12700" cap="flat" cmpd="sng">
              <a:noFill/>
              <a:prstDash val="solid"/>
              <a:miter lim="0"/>
              <a:headEnd type="none" w="med" len="med"/>
              <a:tailEnd type="none" w="med" len="med"/>
            </a:ln>
            <a:effectLst/>
          </p:spPr>
        </p:pic>
        <p:pic>
          <p:nvPicPr>
            <p:cNvPr id="9228" name="Picture 12" descr="image16.png"/>
            <p:cNvPicPr>
              <a:picLocks noChangeAspect="1"/>
            </p:cNvPicPr>
            <p:nvPr/>
          </p:nvPicPr>
          <p:blipFill>
            <a:blip r:embed="rId2" cstate="print"/>
            <a:srcRect l="13280" t="49219" r="61620" b="36446"/>
            <a:stretch>
              <a:fillRect/>
            </a:stretch>
          </p:blipFill>
          <p:spPr bwMode="auto">
            <a:xfrm>
              <a:off x="0" y="33442"/>
              <a:ext cx="1159760" cy="404287"/>
            </a:xfrm>
            <a:prstGeom prst="rect">
              <a:avLst/>
            </a:prstGeom>
            <a:noFill/>
            <a:ln w="12700" cap="flat" cmpd="sng">
              <a:noFill/>
              <a:prstDash val="solid"/>
              <a:miter lim="0"/>
              <a:headEnd type="none" w="med" len="med"/>
              <a:tailEnd type="none" w="med" len="med"/>
            </a:ln>
            <a:effectLst/>
          </p:spPr>
        </p:pic>
        <p:pic>
          <p:nvPicPr>
            <p:cNvPr id="9229" name="Picture 13" descr="bandeira_espanha"/>
            <p:cNvPicPr>
              <a:picLocks noChangeAspect="1"/>
            </p:cNvPicPr>
            <p:nvPr/>
          </p:nvPicPr>
          <p:blipFill>
            <a:blip cstate="print"/>
            <a:srcRect/>
            <a:stretch>
              <a:fillRect/>
            </a:stretch>
          </p:blipFill>
          <p:spPr bwMode="auto">
            <a:xfrm>
              <a:off x="32875" y="467455"/>
              <a:ext cx="191772" cy="104045"/>
            </a:xfrm>
            <a:prstGeom prst="rect">
              <a:avLst/>
            </a:prstGeom>
            <a:noFill/>
            <a:ln w="12700" cap="flat" cmpd="sng">
              <a:noFill/>
              <a:prstDash val="solid"/>
              <a:miter lim="0"/>
              <a:headEnd type="none" w="med" len="med"/>
              <a:tailEnd type="none" w="med" len="med"/>
            </a:ln>
            <a:effectLst/>
          </p:spPr>
        </p:pic>
        <p:pic>
          <p:nvPicPr>
            <p:cNvPr id="9230" name="Picture 14" descr="200px-Flag_of_Colombia"/>
            <p:cNvPicPr>
              <a:picLocks noChangeAspect="1"/>
            </p:cNvPicPr>
            <p:nvPr/>
          </p:nvPicPr>
          <p:blipFill>
            <a:blip r:embed="rId3" cstate="print"/>
            <a:srcRect/>
            <a:stretch>
              <a:fillRect/>
            </a:stretch>
          </p:blipFill>
          <p:spPr bwMode="auto">
            <a:xfrm>
              <a:off x="2139619" y="280919"/>
              <a:ext cx="186293" cy="89182"/>
            </a:xfrm>
            <a:prstGeom prst="rect">
              <a:avLst/>
            </a:prstGeom>
            <a:noFill/>
            <a:ln w="12700" cap="flat" cmpd="sng">
              <a:noFill/>
              <a:prstDash val="solid"/>
              <a:miter lim="0"/>
              <a:headEnd type="none" w="med" len="med"/>
              <a:tailEnd type="none" w="med" len="med"/>
            </a:ln>
            <a:effectLst/>
          </p:spPr>
        </p:pic>
        <p:pic>
          <p:nvPicPr>
            <p:cNvPr id="9231" name="Picture 15" descr="bandport"/>
            <p:cNvPicPr>
              <a:picLocks noChangeAspect="1"/>
            </p:cNvPicPr>
            <p:nvPr/>
          </p:nvPicPr>
          <p:blipFill>
            <a:blip r:embed="rId4" cstate="print"/>
            <a:srcRect/>
            <a:stretch>
              <a:fillRect/>
            </a:stretch>
          </p:blipFill>
          <p:spPr bwMode="auto">
            <a:xfrm>
              <a:off x="330577" y="469685"/>
              <a:ext cx="193598" cy="101072"/>
            </a:xfrm>
            <a:prstGeom prst="rect">
              <a:avLst/>
            </a:prstGeom>
            <a:noFill/>
            <a:ln w="12700" cap="flat" cmpd="sng">
              <a:noFill/>
              <a:prstDash val="solid"/>
              <a:miter lim="0"/>
              <a:headEnd type="none" w="med" len="med"/>
              <a:tailEnd type="none" w="med" len="med"/>
            </a:ln>
            <a:effectLst/>
          </p:spPr>
        </p:pic>
      </p:grpSp>
      <p:sp>
        <p:nvSpPr>
          <p:cNvPr id="9242" name="AutoShape 26"/>
          <p:cNvSpPr>
            <a:spLocks/>
          </p:cNvSpPr>
          <p:nvPr/>
        </p:nvSpPr>
        <p:spPr bwMode="auto">
          <a:xfrm>
            <a:off x="3131840" y="1201316"/>
            <a:ext cx="5832648" cy="40324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12700" cap="flat" cmpd="sng">
            <a:noFill/>
            <a:prstDash val="solid"/>
            <a:miter lim="0"/>
            <a:headEnd/>
            <a:tailEnd/>
          </a:ln>
          <a:effectLst/>
        </p:spPr>
        <p:txBody>
          <a:bodyPr lIns="38364" tIns="38364" rIns="38364" bIns="38364"/>
          <a:lstStyle/>
          <a:p>
            <a:pPr algn="just">
              <a:lnSpc>
                <a:spcPct val="130000"/>
              </a:lnSpc>
            </a:pPr>
            <a:r>
              <a:rPr lang="es-ES" altLang="pt-BR" sz="1600" b="1" dirty="0">
                <a:solidFill>
                  <a:schemeClr val="bg1"/>
                </a:solidFill>
                <a:latin typeface="Calibri" charset="0"/>
                <a:ea typeface="Times New Roman" charset="0"/>
                <a:cs typeface="Arial" charset="0"/>
              </a:rPr>
              <a:t>El objeto social de la AIGLP es el intercambio de conocimientos, en los planes científico, técnico e institucional referentes a todos los temas de interés común de la industria del </a:t>
            </a:r>
            <a:r>
              <a:rPr lang="es-ES" altLang="pt-BR" sz="1600" b="1" dirty="0" smtClean="0">
                <a:solidFill>
                  <a:schemeClr val="bg1"/>
                </a:solidFill>
                <a:latin typeface="Calibri" charset="0"/>
                <a:ea typeface="Times New Roman" charset="0"/>
                <a:cs typeface="Arial" charset="0"/>
              </a:rPr>
              <a:t>Gas LP</a:t>
            </a:r>
            <a:r>
              <a:rPr lang="es-ES" altLang="pt-BR" sz="1600" b="1" dirty="0">
                <a:solidFill>
                  <a:schemeClr val="bg1"/>
                </a:solidFill>
                <a:latin typeface="Calibri" charset="0"/>
                <a:ea typeface="Times New Roman" charset="0"/>
                <a:cs typeface="Arial" charset="0"/>
              </a:rPr>
              <a:t>, </a:t>
            </a:r>
            <a:r>
              <a:rPr lang="es-ES" altLang="pt-BR" sz="1600" b="1" dirty="0" smtClean="0">
                <a:solidFill>
                  <a:schemeClr val="bg1"/>
                </a:solidFill>
                <a:latin typeface="Calibri" charset="0"/>
                <a:ea typeface="Times New Roman" charset="0"/>
                <a:cs typeface="Arial" charset="0"/>
              </a:rPr>
              <a:t>en especial:</a:t>
            </a:r>
          </a:p>
          <a:p>
            <a:pPr algn="just">
              <a:lnSpc>
                <a:spcPct val="130000"/>
              </a:lnSpc>
            </a:pPr>
            <a:endParaRPr lang="es-ES" altLang="pt-BR" sz="1600" b="1" dirty="0" smtClean="0">
              <a:solidFill>
                <a:schemeClr val="bg1"/>
              </a:solidFill>
              <a:latin typeface="Calibri" charset="0"/>
              <a:ea typeface="Times New Roman" charset="0"/>
              <a:cs typeface="Arial" charset="0"/>
            </a:endParaRPr>
          </a:p>
          <a:p>
            <a:pPr marL="742950" lvl="1" indent="-285750" algn="just">
              <a:lnSpc>
                <a:spcPct val="130000"/>
              </a:lnSpc>
              <a:buFont typeface="Arial" charset="0"/>
              <a:buChar char="•"/>
            </a:pPr>
            <a:r>
              <a:rPr lang="es-ES" altLang="pt-BR" sz="1600" b="1" dirty="0" smtClean="0">
                <a:solidFill>
                  <a:schemeClr val="bg1"/>
                </a:solidFill>
                <a:latin typeface="Calibri" charset="0"/>
                <a:ea typeface="Times New Roman" charset="0"/>
                <a:cs typeface="Arial" charset="0"/>
              </a:rPr>
              <a:t>Seguridad</a:t>
            </a:r>
          </a:p>
          <a:p>
            <a:pPr marL="742950" lvl="1" indent="-285750" algn="just">
              <a:lnSpc>
                <a:spcPct val="130000"/>
              </a:lnSpc>
              <a:buFont typeface="Arial" charset="0"/>
              <a:buChar char="•"/>
            </a:pPr>
            <a:r>
              <a:rPr lang="es-ES" altLang="pt-BR" sz="1600" b="1" dirty="0" smtClean="0">
                <a:solidFill>
                  <a:schemeClr val="bg1"/>
                </a:solidFill>
                <a:latin typeface="Calibri" charset="0"/>
                <a:ea typeface="Times New Roman" charset="0"/>
                <a:cs typeface="Arial" charset="0"/>
              </a:rPr>
              <a:t>Medio ambiente</a:t>
            </a:r>
          </a:p>
          <a:p>
            <a:pPr marL="742950" lvl="1" indent="-285750" algn="just">
              <a:lnSpc>
                <a:spcPct val="130000"/>
              </a:lnSpc>
              <a:buFont typeface="Arial" charset="0"/>
              <a:buChar char="•"/>
            </a:pPr>
            <a:r>
              <a:rPr lang="es-ES" altLang="pt-BR" sz="1600" b="1" dirty="0" smtClean="0">
                <a:solidFill>
                  <a:schemeClr val="bg1"/>
                </a:solidFill>
                <a:latin typeface="Calibri" charset="0"/>
                <a:ea typeface="Times New Roman" charset="0"/>
                <a:cs typeface="Arial" charset="0"/>
              </a:rPr>
              <a:t>Salud de la población</a:t>
            </a:r>
            <a:r>
              <a:rPr lang="en-US" altLang="pt-BR" sz="1600" b="1" dirty="0" smtClean="0">
                <a:solidFill>
                  <a:schemeClr val="bg1"/>
                </a:solidFill>
                <a:latin typeface="Calibri" charset="0"/>
                <a:ea typeface="Times New Roman" charset="0"/>
                <a:cs typeface="Arial" charset="0"/>
              </a:rPr>
              <a:t> (Indoor Pollution)</a:t>
            </a:r>
            <a:endParaRPr lang="es-ES" altLang="pt-BR" sz="1600" b="1" dirty="0" smtClean="0">
              <a:solidFill>
                <a:schemeClr val="bg1"/>
              </a:solidFill>
              <a:latin typeface="Calibri" charset="0"/>
              <a:ea typeface="Times New Roman" charset="0"/>
              <a:cs typeface="Arial" charset="0"/>
            </a:endParaRPr>
          </a:p>
          <a:p>
            <a:pPr marL="742950" lvl="1" indent="-285750" algn="just">
              <a:lnSpc>
                <a:spcPct val="130000"/>
              </a:lnSpc>
              <a:buFont typeface="Arial" charset="0"/>
              <a:buChar char="•"/>
            </a:pPr>
            <a:r>
              <a:rPr lang="es-ES" altLang="pt-BR" sz="1600" b="1" dirty="0" smtClean="0">
                <a:solidFill>
                  <a:schemeClr val="bg1"/>
                </a:solidFill>
                <a:latin typeface="Calibri" charset="0"/>
                <a:ea typeface="Times New Roman" charset="0"/>
                <a:cs typeface="Arial" charset="0"/>
              </a:rPr>
              <a:t>Aplicaciones</a:t>
            </a:r>
          </a:p>
          <a:p>
            <a:pPr marL="742950" lvl="1" indent="-285750" algn="just">
              <a:lnSpc>
                <a:spcPct val="130000"/>
              </a:lnSpc>
              <a:buFont typeface="Arial" charset="0"/>
              <a:buChar char="•"/>
            </a:pPr>
            <a:r>
              <a:rPr lang="es-ES" altLang="pt-BR" sz="1600" b="1" dirty="0" smtClean="0">
                <a:solidFill>
                  <a:schemeClr val="bg1"/>
                </a:solidFill>
                <a:latin typeface="Calibri" charset="0"/>
                <a:ea typeface="Times New Roman" charset="0"/>
                <a:cs typeface="Arial" charset="0"/>
              </a:rPr>
              <a:t>Normalización / Reglamentación</a:t>
            </a:r>
          </a:p>
          <a:p>
            <a:pPr marL="742950" lvl="1" indent="-285750" algn="just">
              <a:lnSpc>
                <a:spcPct val="130000"/>
              </a:lnSpc>
              <a:buFont typeface="Arial" charset="0"/>
              <a:buChar char="•"/>
            </a:pPr>
            <a:r>
              <a:rPr lang="es-ES" altLang="pt-BR" sz="1600" b="1" dirty="0" smtClean="0">
                <a:solidFill>
                  <a:schemeClr val="bg1"/>
                </a:solidFill>
                <a:latin typeface="Calibri" charset="0"/>
                <a:ea typeface="Times New Roman" charset="0"/>
                <a:cs typeface="Arial" charset="0"/>
              </a:rPr>
              <a:t>Diseminación </a:t>
            </a:r>
            <a:r>
              <a:rPr lang="es-ES" altLang="pt-BR" sz="1600" b="1" dirty="0">
                <a:solidFill>
                  <a:schemeClr val="bg1"/>
                </a:solidFill>
                <a:latin typeface="Calibri" charset="0"/>
                <a:ea typeface="Times New Roman" charset="0"/>
                <a:cs typeface="Arial" charset="0"/>
              </a:rPr>
              <a:t>de practicas </a:t>
            </a:r>
            <a:r>
              <a:rPr lang="es-ES" altLang="pt-BR" sz="1600" b="1" dirty="0" smtClean="0">
                <a:solidFill>
                  <a:schemeClr val="bg1"/>
                </a:solidFill>
                <a:latin typeface="Calibri" charset="0"/>
                <a:ea typeface="Times New Roman" charset="0"/>
                <a:cs typeface="Arial" charset="0"/>
              </a:rPr>
              <a:t>líderes</a:t>
            </a:r>
          </a:p>
          <a:p>
            <a:pPr marL="742950" lvl="1" indent="-285750" algn="just">
              <a:lnSpc>
                <a:spcPct val="130000"/>
              </a:lnSpc>
              <a:buFont typeface="Arial" charset="0"/>
              <a:buChar char="•"/>
            </a:pPr>
            <a:r>
              <a:rPr lang="es-ES" altLang="pt-BR" sz="1600" b="1" dirty="0" smtClean="0">
                <a:solidFill>
                  <a:schemeClr val="bg1"/>
                </a:solidFill>
                <a:latin typeface="Calibri" charset="0"/>
                <a:ea typeface="Times New Roman" charset="0"/>
                <a:cs typeface="Arial" charset="0"/>
              </a:rPr>
              <a:t>El </a:t>
            </a:r>
            <a:r>
              <a:rPr lang="es-ES" altLang="pt-BR" sz="1600" b="1" dirty="0">
                <a:solidFill>
                  <a:schemeClr val="bg1"/>
                </a:solidFill>
                <a:latin typeface="Calibri" charset="0"/>
                <a:ea typeface="Times New Roman" charset="0"/>
                <a:cs typeface="Arial" charset="0"/>
              </a:rPr>
              <a:t>crecimiento de la participación del Gas LP en las matrices energéticas de las sociedades del área </a:t>
            </a:r>
            <a:r>
              <a:rPr lang="es-ES" altLang="pt-BR" sz="1600" b="1" dirty="0" smtClean="0">
                <a:solidFill>
                  <a:schemeClr val="bg1"/>
                </a:solidFill>
                <a:latin typeface="Calibri" charset="0"/>
                <a:ea typeface="Times New Roman" charset="0"/>
                <a:cs typeface="Arial" charset="0"/>
              </a:rPr>
              <a:t>Iberoamericana</a:t>
            </a:r>
          </a:p>
        </p:txBody>
      </p:sp>
      <p:sp>
        <p:nvSpPr>
          <p:cNvPr id="28" name="Retângulo 27"/>
          <p:cNvSpPr/>
          <p:nvPr/>
        </p:nvSpPr>
        <p:spPr>
          <a:xfrm>
            <a:off x="945835" y="409228"/>
            <a:ext cx="817853" cy="400110"/>
          </a:xfrm>
          <a:prstGeom prst="rect">
            <a:avLst/>
          </a:prstGeom>
        </p:spPr>
        <p:txBody>
          <a:bodyPr wrap="none">
            <a:spAutoFit/>
          </a:bodyPr>
          <a:lstStyle/>
          <a:p>
            <a:pPr algn="r" eaLnBrk="0" hangingPunct="0"/>
            <a:r>
              <a:rPr lang="es-ES_tradnl" sz="2000" b="1" smtClean="0">
                <a:solidFill>
                  <a:schemeClr val="bg1">
                    <a:lumMod val="65000"/>
                  </a:schemeClr>
                </a:solidFill>
                <a:ea typeface="Tahoma" charset="0"/>
                <a:cs typeface="Tahoma" charset="0"/>
              </a:rPr>
              <a:t>AIGLP</a:t>
            </a:r>
            <a:endParaRPr lang="es-ES_tradnl" sz="2000" b="1" dirty="0">
              <a:solidFill>
                <a:schemeClr val="bg1">
                  <a:lumMod val="65000"/>
                </a:schemeClr>
              </a:solidFill>
              <a:ea typeface="Tahoma" charset="0"/>
              <a:cs typeface="Tahoma" charset="0"/>
            </a:endParaRPr>
          </a:p>
        </p:txBody>
      </p:sp>
      <p:pic>
        <p:nvPicPr>
          <p:cNvPr id="2" name="Imagem 1"/>
          <p:cNvPicPr>
            <a:picLocks noChangeAspect="1"/>
          </p:cNvPicPr>
          <p:nvPr/>
        </p:nvPicPr>
        <p:blipFill>
          <a:blip r:embed="rId5"/>
          <a:stretch>
            <a:fillRect/>
          </a:stretch>
        </p:blipFill>
        <p:spPr>
          <a:xfrm>
            <a:off x="251520" y="2182961"/>
            <a:ext cx="2138155" cy="2869902"/>
          </a:xfrm>
          <a:prstGeom prst="rect">
            <a:avLst/>
          </a:prstGeom>
        </p:spPr>
      </p:pic>
    </p:spTree>
    <p:extLst>
      <p:ext uri="{BB962C8B-B14F-4D97-AF65-F5344CB8AC3E}">
        <p14:creationId xmlns:p14="http://schemas.microsoft.com/office/powerpoint/2010/main" val="118426381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585609" y="4770026"/>
            <a:ext cx="7920880" cy="519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5"/>
          <p:cNvSpPr/>
          <p:nvPr/>
        </p:nvSpPr>
        <p:spPr>
          <a:xfrm>
            <a:off x="3683902" y="1289601"/>
            <a:ext cx="1761671" cy="2473162"/>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b" anchorCtr="0">
            <a:noAutofit/>
          </a:bodyPr>
          <a:lstStyle/>
          <a:p>
            <a:pPr algn="ctr" defTabSz="666734">
              <a:lnSpc>
                <a:spcPct val="90000"/>
              </a:lnSpc>
              <a:spcBef>
                <a:spcPct val="0"/>
              </a:spcBef>
              <a:spcAft>
                <a:spcPts val="200"/>
              </a:spcAft>
            </a:pPr>
            <a:r>
              <a:rPr lang="es-ES_tradnl" sz="1400" dirty="0" smtClean="0">
                <a:solidFill>
                  <a:schemeClr val="tx1"/>
                </a:solidFill>
              </a:rPr>
              <a:t>Beneficio inherente a la marca.</a:t>
            </a:r>
          </a:p>
          <a:p>
            <a:pPr algn="ctr" defTabSz="666734">
              <a:lnSpc>
                <a:spcPct val="90000"/>
              </a:lnSpc>
              <a:spcBef>
                <a:spcPct val="0"/>
              </a:spcBef>
              <a:spcAft>
                <a:spcPts val="200"/>
              </a:spcAft>
            </a:pPr>
            <a:r>
              <a:rPr lang="es-ES_tradnl" sz="1400" dirty="0" smtClean="0">
                <a:solidFill>
                  <a:schemeClr val="tx1"/>
                </a:solidFill>
              </a:rPr>
              <a:t>Las empresas invierten en su marca</a:t>
            </a:r>
            <a:endParaRPr lang="es-ES_tradnl" sz="1050" dirty="0">
              <a:solidFill>
                <a:schemeClr val="tx1"/>
              </a:solidFill>
            </a:endParaRPr>
          </a:p>
        </p:txBody>
      </p:sp>
      <p:sp>
        <p:nvSpPr>
          <p:cNvPr id="4" name="Rectangle 3"/>
          <p:cNvSpPr/>
          <p:nvPr/>
        </p:nvSpPr>
        <p:spPr>
          <a:xfrm>
            <a:off x="35496" y="1273324"/>
            <a:ext cx="1761671" cy="2473162"/>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b" anchorCtr="0">
            <a:noAutofit/>
          </a:bodyPr>
          <a:lstStyle/>
          <a:p>
            <a:pPr algn="ctr" defTabSz="666734">
              <a:lnSpc>
                <a:spcPct val="90000"/>
              </a:lnSpc>
              <a:spcBef>
                <a:spcPct val="0"/>
              </a:spcBef>
              <a:spcAft>
                <a:spcPts val="200"/>
              </a:spcAft>
            </a:pPr>
            <a:r>
              <a:rPr lang="es-ES_tradnl" sz="1400" dirty="0" smtClean="0">
                <a:solidFill>
                  <a:schemeClr val="tx1"/>
                </a:solidFill>
              </a:rPr>
              <a:t>Beneficios al consumidor final y al sector </a:t>
            </a:r>
            <a:endParaRPr lang="es-ES_tradnl" sz="1400" dirty="0">
              <a:solidFill>
                <a:schemeClr val="tx1"/>
              </a:solidFill>
            </a:endParaRPr>
          </a:p>
        </p:txBody>
      </p:sp>
      <p:sp>
        <p:nvSpPr>
          <p:cNvPr id="5" name="Rectangle 4"/>
          <p:cNvSpPr/>
          <p:nvPr/>
        </p:nvSpPr>
        <p:spPr>
          <a:xfrm>
            <a:off x="1859699" y="1289601"/>
            <a:ext cx="1761671" cy="2489439"/>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b" anchorCtr="0">
            <a:noAutofit/>
          </a:bodyPr>
          <a:lstStyle/>
          <a:p>
            <a:pPr algn="ctr" defTabSz="666734">
              <a:lnSpc>
                <a:spcPct val="90000"/>
              </a:lnSpc>
              <a:spcBef>
                <a:spcPct val="0"/>
              </a:spcBef>
              <a:spcAft>
                <a:spcPts val="200"/>
              </a:spcAft>
            </a:pPr>
            <a:r>
              <a:rPr lang="es-ES_tradnl" sz="1400" dirty="0" smtClean="0">
                <a:solidFill>
                  <a:schemeClr val="tx1"/>
                </a:solidFill>
              </a:rPr>
              <a:t>Se pierde la trazabilidad de responsabilidad.</a:t>
            </a:r>
          </a:p>
          <a:p>
            <a:pPr algn="ctr" defTabSz="666734">
              <a:lnSpc>
                <a:spcPct val="90000"/>
              </a:lnSpc>
              <a:spcBef>
                <a:spcPct val="0"/>
              </a:spcBef>
              <a:spcAft>
                <a:spcPts val="200"/>
              </a:spcAft>
            </a:pPr>
            <a:r>
              <a:rPr lang="es-ES_tradnl" sz="1400" dirty="0" smtClean="0">
                <a:solidFill>
                  <a:schemeClr val="tx1"/>
                </a:solidFill>
              </a:rPr>
              <a:t>Trae el costo de cada transacción al gobierno.</a:t>
            </a:r>
            <a:endParaRPr lang="es-ES_tradnl" sz="1050" dirty="0">
              <a:solidFill>
                <a:schemeClr val="tx1"/>
              </a:solidFill>
            </a:endParaRPr>
          </a:p>
        </p:txBody>
      </p:sp>
      <p:sp>
        <p:nvSpPr>
          <p:cNvPr id="7" name="Rectangle 6"/>
          <p:cNvSpPr/>
          <p:nvPr/>
        </p:nvSpPr>
        <p:spPr>
          <a:xfrm>
            <a:off x="5508104" y="1290836"/>
            <a:ext cx="1761671" cy="2473162"/>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b" anchorCtr="0">
            <a:noAutofit/>
          </a:bodyPr>
          <a:lstStyle/>
          <a:p>
            <a:pPr algn="ctr" defTabSz="666734">
              <a:lnSpc>
                <a:spcPct val="90000"/>
              </a:lnSpc>
              <a:spcBef>
                <a:spcPct val="0"/>
              </a:spcBef>
              <a:spcAft>
                <a:spcPts val="200"/>
              </a:spcAft>
            </a:pPr>
            <a:r>
              <a:rPr lang="es-ES_tradnl" sz="1400" dirty="0">
                <a:solidFill>
                  <a:schemeClr val="tx1"/>
                </a:solidFill>
              </a:rPr>
              <a:t>Cada país posee sus necesidades especificas</a:t>
            </a:r>
          </a:p>
        </p:txBody>
      </p:sp>
      <p:sp>
        <p:nvSpPr>
          <p:cNvPr id="8" name="Rectangle 7"/>
          <p:cNvSpPr/>
          <p:nvPr/>
        </p:nvSpPr>
        <p:spPr>
          <a:xfrm>
            <a:off x="41065" y="3691990"/>
            <a:ext cx="1761671" cy="584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t" anchorCtr="0" forceAA="0" compatLnSpc="1">
            <a:prstTxWarp prst="textNoShape">
              <a:avLst/>
            </a:prstTxWarp>
            <a:spAutoFit/>
          </a:bodyPr>
          <a:lstStyle/>
          <a:p>
            <a:pPr algn="ctr"/>
            <a:r>
              <a:rPr lang="es-ES_tradnl" sz="1600" dirty="0" smtClean="0">
                <a:solidFill>
                  <a:srgbClr val="FFFFFF"/>
                </a:solidFill>
              </a:rPr>
              <a:t>MARCA</a:t>
            </a:r>
          </a:p>
          <a:p>
            <a:pPr algn="ctr"/>
            <a:endParaRPr lang="es-ES_tradnl" sz="1600" dirty="0" smtClean="0">
              <a:solidFill>
                <a:srgbClr val="FFFFFF"/>
              </a:solidFill>
            </a:endParaRPr>
          </a:p>
        </p:txBody>
      </p:sp>
      <p:sp>
        <p:nvSpPr>
          <p:cNvPr id="9" name="Rectangle 8"/>
          <p:cNvSpPr/>
          <p:nvPr/>
        </p:nvSpPr>
        <p:spPr>
          <a:xfrm>
            <a:off x="1863411" y="3691990"/>
            <a:ext cx="1761671" cy="5847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spAutoFit/>
          </a:bodyPr>
          <a:lstStyle/>
          <a:p>
            <a:pPr algn="ctr"/>
            <a:r>
              <a:rPr lang="es-ES_tradnl" sz="1600" dirty="0" smtClean="0">
                <a:solidFill>
                  <a:srgbClr val="FFFFFF"/>
                </a:solidFill>
              </a:rPr>
              <a:t>PARQUE COMUN</a:t>
            </a:r>
            <a:endParaRPr lang="es-ES_tradnl" sz="1600" dirty="0">
              <a:solidFill>
                <a:srgbClr val="FFFFFF"/>
              </a:solidFill>
            </a:endParaRPr>
          </a:p>
        </p:txBody>
      </p:sp>
      <p:sp>
        <p:nvSpPr>
          <p:cNvPr id="10" name="Rectangle 9"/>
          <p:cNvSpPr/>
          <p:nvPr/>
        </p:nvSpPr>
        <p:spPr>
          <a:xfrm>
            <a:off x="3685757" y="3691990"/>
            <a:ext cx="1761671" cy="5847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spAutoFit/>
          </a:bodyPr>
          <a:lstStyle/>
          <a:p>
            <a:pPr algn="ctr"/>
            <a:r>
              <a:rPr lang="es-ES_tradnl" sz="1600" dirty="0" smtClean="0">
                <a:solidFill>
                  <a:srgbClr val="FFFFFF"/>
                </a:solidFill>
              </a:rPr>
              <a:t>RECALIFICACIÓN</a:t>
            </a:r>
          </a:p>
          <a:p>
            <a:pPr algn="ctr"/>
            <a:endParaRPr lang="es-ES_tradnl" sz="1600" dirty="0">
              <a:solidFill>
                <a:srgbClr val="FFFFFF"/>
              </a:solidFill>
            </a:endParaRPr>
          </a:p>
        </p:txBody>
      </p:sp>
      <p:sp>
        <p:nvSpPr>
          <p:cNvPr id="11" name="Rectangle 10"/>
          <p:cNvSpPr/>
          <p:nvPr/>
        </p:nvSpPr>
        <p:spPr>
          <a:xfrm>
            <a:off x="5508104" y="3691990"/>
            <a:ext cx="1761671" cy="584775"/>
          </a:xfrm>
          <a:prstGeom prst="rect">
            <a:avLst/>
          </a:prstGeom>
          <a:solidFill>
            <a:srgbClr val="BCE7F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spAutoFit/>
          </a:bodyPr>
          <a:lstStyle/>
          <a:p>
            <a:pPr algn="ctr"/>
            <a:r>
              <a:rPr lang="es-ES_tradnl" sz="1600" dirty="0" smtClean="0">
                <a:solidFill>
                  <a:srgbClr val="FFFFFF"/>
                </a:solidFill>
              </a:rPr>
              <a:t>SUBSÍDIO</a:t>
            </a:r>
          </a:p>
          <a:p>
            <a:pPr algn="ctr"/>
            <a:endParaRPr lang="es-ES_tradnl" sz="1600" dirty="0">
              <a:solidFill>
                <a:srgbClr val="FFFFFF"/>
              </a:solidFill>
            </a:endParaRPr>
          </a:p>
        </p:txBody>
      </p:sp>
      <p:sp>
        <p:nvSpPr>
          <p:cNvPr id="21" name="Rectangle 20"/>
          <p:cNvSpPr/>
          <p:nvPr/>
        </p:nvSpPr>
        <p:spPr>
          <a:xfrm>
            <a:off x="41065" y="4196046"/>
            <a:ext cx="1761671" cy="103874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t" anchorCtr="0">
            <a:spAutoFit/>
          </a:bodyPr>
          <a:lstStyle/>
          <a:p>
            <a:pPr algn="ctr" defTabSz="666734">
              <a:lnSpc>
                <a:spcPct val="90000"/>
              </a:lnSpc>
              <a:spcBef>
                <a:spcPct val="0"/>
              </a:spcBef>
              <a:spcAft>
                <a:spcPts val="200"/>
              </a:spcAft>
            </a:pPr>
            <a:r>
              <a:rPr lang="es-ES_tradnl" sz="1100" dirty="0" smtClean="0">
                <a:solidFill>
                  <a:schemeClr val="tx1"/>
                </a:solidFill>
              </a:rPr>
              <a:t>La AIGLP defiende que los distribuidores solamente llenen cilindros de su propia marca</a:t>
            </a:r>
            <a:endParaRPr lang="es-ES_tradnl" sz="1100" dirty="0">
              <a:solidFill>
                <a:schemeClr val="tx1"/>
              </a:solidFill>
            </a:endParaRPr>
          </a:p>
        </p:txBody>
      </p:sp>
      <p:sp>
        <p:nvSpPr>
          <p:cNvPr id="23" name="Rectangle 22"/>
          <p:cNvSpPr/>
          <p:nvPr/>
        </p:nvSpPr>
        <p:spPr>
          <a:xfrm>
            <a:off x="3713472" y="4196046"/>
            <a:ext cx="1761671" cy="886397"/>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t" anchorCtr="0">
            <a:spAutoFit/>
          </a:bodyPr>
          <a:lstStyle/>
          <a:p>
            <a:pPr algn="ctr" defTabSz="666734">
              <a:lnSpc>
                <a:spcPct val="90000"/>
              </a:lnSpc>
              <a:spcBef>
                <a:spcPct val="0"/>
              </a:spcBef>
              <a:spcAft>
                <a:spcPts val="200"/>
              </a:spcAft>
            </a:pPr>
            <a:r>
              <a:rPr lang="es-ES_tradnl" sz="1100" dirty="0" smtClean="0">
                <a:solidFill>
                  <a:schemeClr val="tx1"/>
                </a:solidFill>
              </a:rPr>
              <a:t>La AIGLP defiende que los cilindros sean sometidos a procesos de reparación periódicas</a:t>
            </a:r>
            <a:endParaRPr lang="es-ES_tradnl" sz="1100" dirty="0">
              <a:solidFill>
                <a:schemeClr val="tx1"/>
              </a:solidFill>
            </a:endParaRPr>
          </a:p>
        </p:txBody>
      </p:sp>
      <p:sp>
        <p:nvSpPr>
          <p:cNvPr id="24" name="Rectangle 23"/>
          <p:cNvSpPr/>
          <p:nvPr/>
        </p:nvSpPr>
        <p:spPr>
          <a:xfrm>
            <a:off x="5475143" y="4196046"/>
            <a:ext cx="1833161" cy="1191095"/>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t" anchorCtr="0">
            <a:spAutoFit/>
          </a:bodyPr>
          <a:lstStyle/>
          <a:p>
            <a:pPr algn="ctr" defTabSz="666734">
              <a:lnSpc>
                <a:spcPct val="90000"/>
              </a:lnSpc>
              <a:spcBef>
                <a:spcPct val="0"/>
              </a:spcBef>
              <a:spcAft>
                <a:spcPts val="200"/>
              </a:spcAft>
            </a:pPr>
            <a:r>
              <a:rPr lang="es-ES_tradnl" sz="1100" dirty="0" smtClean="0">
                <a:solidFill>
                  <a:schemeClr val="tx1"/>
                </a:solidFill>
              </a:rPr>
              <a:t>La AIGLP defiende que existen varias herramientas </a:t>
            </a:r>
            <a:r>
              <a:rPr lang="es-ES_tradnl" sz="1100" smtClean="0">
                <a:solidFill>
                  <a:schemeClr val="tx1"/>
                </a:solidFill>
              </a:rPr>
              <a:t>de subsidio, que deben ser aplicadas </a:t>
            </a:r>
            <a:r>
              <a:rPr lang="es-ES_tradnl" sz="1100" dirty="0" smtClean="0">
                <a:solidFill>
                  <a:schemeClr val="tx1"/>
                </a:solidFill>
              </a:rPr>
              <a:t>de acuerdo </a:t>
            </a:r>
            <a:r>
              <a:rPr lang="es-ES_tradnl" sz="1100" smtClean="0">
                <a:solidFill>
                  <a:schemeClr val="tx1"/>
                </a:solidFill>
              </a:rPr>
              <a:t>con su </a:t>
            </a:r>
            <a:r>
              <a:rPr lang="es-ES_tradnl" sz="1100" dirty="0" smtClean="0">
                <a:solidFill>
                  <a:schemeClr val="tx1"/>
                </a:solidFill>
              </a:rPr>
              <a:t>presencia </a:t>
            </a:r>
            <a:r>
              <a:rPr lang="es-ES_tradnl" sz="1100" smtClean="0">
                <a:solidFill>
                  <a:schemeClr val="tx1"/>
                </a:solidFill>
              </a:rPr>
              <a:t>y utilización.</a:t>
            </a:r>
            <a:endParaRPr lang="es-ES_tradnl" sz="1100" dirty="0">
              <a:solidFill>
                <a:schemeClr val="tx1"/>
              </a:solidFill>
            </a:endParaRPr>
          </a:p>
        </p:txBody>
      </p:sp>
      <p:sp>
        <p:nvSpPr>
          <p:cNvPr id="36" name="Rectangle 6"/>
          <p:cNvSpPr/>
          <p:nvPr/>
        </p:nvSpPr>
        <p:spPr>
          <a:xfrm>
            <a:off x="7312608" y="1284571"/>
            <a:ext cx="1761671" cy="2473162"/>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b" anchorCtr="0">
            <a:noAutofit/>
          </a:bodyPr>
          <a:lstStyle/>
          <a:p>
            <a:pPr algn="ctr" defTabSz="666734">
              <a:lnSpc>
                <a:spcPct val="90000"/>
              </a:lnSpc>
              <a:spcBef>
                <a:spcPct val="0"/>
              </a:spcBef>
              <a:spcAft>
                <a:spcPts val="200"/>
              </a:spcAft>
            </a:pPr>
            <a:r>
              <a:rPr lang="es-ES_tradnl" sz="1400" dirty="0" smtClean="0">
                <a:solidFill>
                  <a:schemeClr val="tx1"/>
                </a:solidFill>
              </a:rPr>
              <a:t>Los energéticos deben competir libremente entre ellos</a:t>
            </a:r>
            <a:endParaRPr lang="es-ES_tradnl" sz="1050" dirty="0">
              <a:solidFill>
                <a:schemeClr val="tx1"/>
              </a:solidFill>
            </a:endParaRPr>
          </a:p>
        </p:txBody>
      </p:sp>
      <p:sp>
        <p:nvSpPr>
          <p:cNvPr id="37" name="Rectangle 10"/>
          <p:cNvSpPr/>
          <p:nvPr/>
        </p:nvSpPr>
        <p:spPr>
          <a:xfrm>
            <a:off x="7312608" y="3691990"/>
            <a:ext cx="1761671" cy="584775"/>
          </a:xfrm>
          <a:prstGeom prst="rect">
            <a:avLst/>
          </a:prstGeom>
          <a:solidFill>
            <a:srgbClr val="13E78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spAutoFit/>
          </a:bodyPr>
          <a:lstStyle/>
          <a:p>
            <a:pPr algn="ctr"/>
            <a:r>
              <a:rPr lang="es-ES_tradnl" sz="1600" dirty="0" smtClean="0">
                <a:solidFill>
                  <a:srgbClr val="FFFFFF"/>
                </a:solidFill>
              </a:rPr>
              <a:t>LIBRE COMPETENCIA</a:t>
            </a:r>
          </a:p>
        </p:txBody>
      </p:sp>
      <p:sp>
        <p:nvSpPr>
          <p:cNvPr id="38" name="Rectangle 23"/>
          <p:cNvSpPr/>
          <p:nvPr/>
        </p:nvSpPr>
        <p:spPr>
          <a:xfrm>
            <a:off x="7346833" y="4196046"/>
            <a:ext cx="1761671" cy="1191095"/>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t" anchorCtr="0">
            <a:spAutoFit/>
          </a:bodyPr>
          <a:lstStyle/>
          <a:p>
            <a:pPr algn="ctr" defTabSz="666734">
              <a:lnSpc>
                <a:spcPct val="90000"/>
              </a:lnSpc>
              <a:spcBef>
                <a:spcPct val="0"/>
              </a:spcBef>
              <a:spcAft>
                <a:spcPts val="200"/>
              </a:spcAft>
            </a:pPr>
            <a:r>
              <a:rPr lang="es-ES_tradnl" sz="1100" dirty="0" smtClean="0">
                <a:solidFill>
                  <a:schemeClr val="tx1"/>
                </a:solidFill>
              </a:rPr>
              <a:t>La AIGLP defiende que los energéticos compitan entre ellos y que el consumidor final elija de acuerdo a sus necesidades</a:t>
            </a:r>
            <a:endParaRPr lang="es-ES_tradnl" sz="1100" dirty="0">
              <a:solidFill>
                <a:schemeClr val="tx1"/>
              </a:solidFill>
            </a:endParaRPr>
          </a:p>
        </p:txBody>
      </p:sp>
      <p:sp>
        <p:nvSpPr>
          <p:cNvPr id="40" name="Retângulo 39"/>
          <p:cNvSpPr/>
          <p:nvPr/>
        </p:nvSpPr>
        <p:spPr>
          <a:xfrm>
            <a:off x="680557" y="409228"/>
            <a:ext cx="4395499" cy="707886"/>
          </a:xfrm>
          <a:prstGeom prst="rect">
            <a:avLst/>
          </a:prstGeom>
        </p:spPr>
        <p:txBody>
          <a:bodyPr wrap="none">
            <a:spAutoFit/>
          </a:bodyPr>
          <a:lstStyle/>
          <a:p>
            <a:pPr algn="r" eaLnBrk="0" hangingPunct="0"/>
            <a:r>
              <a:rPr lang="es-ES_tradnl" sz="2000" b="1" dirty="0">
                <a:solidFill>
                  <a:schemeClr val="bg1">
                    <a:lumMod val="65000"/>
                  </a:schemeClr>
                </a:solidFill>
                <a:ea typeface="Tahoma" charset="0"/>
                <a:cs typeface="Tahoma" charset="0"/>
              </a:rPr>
              <a:t>AIGLP </a:t>
            </a:r>
            <a:r>
              <a:rPr lang="mr-IN" sz="2000" b="1" dirty="0" smtClean="0">
                <a:solidFill>
                  <a:schemeClr val="bg1">
                    <a:lumMod val="65000"/>
                  </a:schemeClr>
                </a:solidFill>
                <a:ea typeface="Tahoma" charset="0"/>
                <a:cs typeface="Tahoma" charset="0"/>
                <a:sym typeface="Trebuchet MS Bold" charset="0"/>
              </a:rPr>
              <a:t>–</a:t>
            </a:r>
            <a:r>
              <a:rPr lang="en-US" sz="2000" b="1" dirty="0" smtClean="0">
                <a:solidFill>
                  <a:schemeClr val="bg1">
                    <a:lumMod val="65000"/>
                  </a:schemeClr>
                </a:solidFill>
                <a:ea typeface="Tahoma" charset="0"/>
                <a:cs typeface="Tahoma" charset="0"/>
                <a:sym typeface="Trebuchet MS Bold" charset="0"/>
              </a:rPr>
              <a:t> PILARES DEL SECTOR DE GAS LP</a:t>
            </a:r>
            <a:endParaRPr lang="es-ES" sz="2000" b="1" dirty="0">
              <a:solidFill>
                <a:schemeClr val="bg1">
                  <a:lumMod val="65000"/>
                </a:schemeClr>
              </a:solidFill>
              <a:ea typeface="Tahoma" charset="0"/>
              <a:cs typeface="Tahoma" charset="0"/>
              <a:sym typeface="Trebuchet MS Bold" charset="0"/>
            </a:endParaRPr>
          </a:p>
          <a:p>
            <a:pPr algn="r" eaLnBrk="0" hangingPunct="0"/>
            <a:endParaRPr lang="es-ES_tradnl" sz="2000" b="1" dirty="0">
              <a:solidFill>
                <a:schemeClr val="bg1">
                  <a:lumMod val="65000"/>
                </a:schemeClr>
              </a:solidFill>
              <a:ea typeface="Tahoma" charset="0"/>
              <a:cs typeface="Tahoma" charset="0"/>
            </a:endParaRPr>
          </a:p>
        </p:txBody>
      </p:sp>
      <p:sp>
        <p:nvSpPr>
          <p:cNvPr id="43" name="Rectangle 20"/>
          <p:cNvSpPr/>
          <p:nvPr/>
        </p:nvSpPr>
        <p:spPr>
          <a:xfrm>
            <a:off x="1874225" y="4196046"/>
            <a:ext cx="1761671" cy="103874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91440" rIns="182880" bIns="182880" numCol="1" spcCol="1270" anchor="t" anchorCtr="0">
            <a:spAutoFit/>
          </a:bodyPr>
          <a:lstStyle/>
          <a:p>
            <a:pPr algn="ctr" defTabSz="666734">
              <a:lnSpc>
                <a:spcPct val="90000"/>
              </a:lnSpc>
              <a:spcBef>
                <a:spcPct val="0"/>
              </a:spcBef>
              <a:spcAft>
                <a:spcPts val="200"/>
              </a:spcAft>
            </a:pPr>
            <a:r>
              <a:rPr lang="es-ES_tradnl" sz="1100" dirty="0" smtClean="0">
                <a:solidFill>
                  <a:schemeClr val="tx1"/>
                </a:solidFill>
              </a:rPr>
              <a:t>La AIGLP defiende que los distribuidores solamente llenen cilindros de su </a:t>
            </a:r>
            <a:r>
              <a:rPr lang="es-ES_tradnl" sz="1100" smtClean="0">
                <a:solidFill>
                  <a:schemeClr val="tx1"/>
                </a:solidFill>
              </a:rPr>
              <a:t>propia marca</a:t>
            </a:r>
            <a:endParaRPr lang="es-ES_tradnl" sz="1100" dirty="0">
              <a:solidFill>
                <a:schemeClr val="tx1"/>
              </a:solidFill>
            </a:endParaRPr>
          </a:p>
        </p:txBody>
      </p:sp>
      <p:grpSp>
        <p:nvGrpSpPr>
          <p:cNvPr id="45" name="Group 65"/>
          <p:cNvGrpSpPr>
            <a:grpSpLocks noChangeAspect="1"/>
          </p:cNvGrpSpPr>
          <p:nvPr/>
        </p:nvGrpSpPr>
        <p:grpSpPr>
          <a:xfrm>
            <a:off x="6156176" y="1440519"/>
            <a:ext cx="641194" cy="644158"/>
            <a:chOff x="5056188" y="438150"/>
            <a:chExt cx="2060575" cy="2070100"/>
          </a:xfrm>
        </p:grpSpPr>
        <p:sp>
          <p:nvSpPr>
            <p:cNvPr id="48" name="Oval 42"/>
            <p:cNvSpPr>
              <a:spLocks noChangeArrowheads="1"/>
            </p:cNvSpPr>
            <p:nvPr/>
          </p:nvSpPr>
          <p:spPr bwMode="auto">
            <a:xfrm>
              <a:off x="5056188" y="438150"/>
              <a:ext cx="2060575" cy="207010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9" name="Freeform 47"/>
            <p:cNvSpPr>
              <a:spLocks noEditPoints="1"/>
            </p:cNvSpPr>
            <p:nvPr/>
          </p:nvSpPr>
          <p:spPr bwMode="auto">
            <a:xfrm>
              <a:off x="5527675" y="839788"/>
              <a:ext cx="1117600" cy="1260475"/>
            </a:xfrm>
            <a:custGeom>
              <a:avLst/>
              <a:gdLst>
                <a:gd name="T0" fmla="*/ 100 w 192"/>
                <a:gd name="T1" fmla="*/ 110 h 216"/>
                <a:gd name="T2" fmla="*/ 98 w 192"/>
                <a:gd name="T3" fmla="*/ 98 h 216"/>
                <a:gd name="T4" fmla="*/ 96 w 192"/>
                <a:gd name="T5" fmla="*/ 110 h 216"/>
                <a:gd name="T6" fmla="*/ 96 w 192"/>
                <a:gd name="T7" fmla="*/ 147 h 216"/>
                <a:gd name="T8" fmla="*/ 96 w 192"/>
                <a:gd name="T9" fmla="*/ 176 h 216"/>
                <a:gd name="T10" fmla="*/ 69 w 192"/>
                <a:gd name="T11" fmla="*/ 166 h 216"/>
                <a:gd name="T12" fmla="*/ 96 w 192"/>
                <a:gd name="T13" fmla="*/ 181 h 216"/>
                <a:gd name="T14" fmla="*/ 98 w 192"/>
                <a:gd name="T15" fmla="*/ 197 h 216"/>
                <a:gd name="T16" fmla="*/ 100 w 192"/>
                <a:gd name="T17" fmla="*/ 181 h 216"/>
                <a:gd name="T18" fmla="*/ 102 w 192"/>
                <a:gd name="T19" fmla="*/ 143 h 216"/>
                <a:gd name="T20" fmla="*/ 100 w 192"/>
                <a:gd name="T21" fmla="*/ 115 h 216"/>
                <a:gd name="T22" fmla="*/ 123 w 192"/>
                <a:gd name="T23" fmla="*/ 122 h 216"/>
                <a:gd name="T24" fmla="*/ 96 w 192"/>
                <a:gd name="T25" fmla="*/ 142 h 216"/>
                <a:gd name="T26" fmla="*/ 96 w 192"/>
                <a:gd name="T27" fmla="*/ 115 h 216"/>
                <a:gd name="T28" fmla="*/ 101 w 192"/>
                <a:gd name="T29" fmla="*/ 148 h 216"/>
                <a:gd name="T30" fmla="*/ 100 w 192"/>
                <a:gd name="T31" fmla="*/ 176 h 216"/>
                <a:gd name="T32" fmla="*/ 101 w 192"/>
                <a:gd name="T33" fmla="*/ 148 h 216"/>
                <a:gd name="T34" fmla="*/ 148 w 192"/>
                <a:gd name="T35" fmla="*/ 28 h 216"/>
                <a:gd name="T36" fmla="*/ 152 w 192"/>
                <a:gd name="T37" fmla="*/ 17 h 216"/>
                <a:gd name="T38" fmla="*/ 130 w 192"/>
                <a:gd name="T39" fmla="*/ 16 h 216"/>
                <a:gd name="T40" fmla="*/ 114 w 192"/>
                <a:gd name="T41" fmla="*/ 11 h 216"/>
                <a:gd name="T42" fmla="*/ 96 w 192"/>
                <a:gd name="T43" fmla="*/ 0 h 216"/>
                <a:gd name="T44" fmla="*/ 77 w 192"/>
                <a:gd name="T45" fmla="*/ 11 h 216"/>
                <a:gd name="T46" fmla="*/ 66 w 192"/>
                <a:gd name="T47" fmla="*/ 17 h 216"/>
                <a:gd name="T48" fmla="*/ 49 w 192"/>
                <a:gd name="T49" fmla="*/ 13 h 216"/>
                <a:gd name="T50" fmla="*/ 43 w 192"/>
                <a:gd name="T51" fmla="*/ 27 h 216"/>
                <a:gd name="T52" fmla="*/ 71 w 192"/>
                <a:gd name="T53" fmla="*/ 71 h 216"/>
                <a:gd name="T54" fmla="*/ 96 w 192"/>
                <a:gd name="T55" fmla="*/ 216 h 216"/>
                <a:gd name="T56" fmla="*/ 121 w 192"/>
                <a:gd name="T57" fmla="*/ 71 h 216"/>
                <a:gd name="T58" fmla="*/ 46 w 192"/>
                <a:gd name="T59" fmla="*/ 23 h 216"/>
                <a:gd name="T60" fmla="*/ 49 w 192"/>
                <a:gd name="T61" fmla="*/ 17 h 216"/>
                <a:gd name="T62" fmla="*/ 66 w 192"/>
                <a:gd name="T63" fmla="*/ 22 h 216"/>
                <a:gd name="T64" fmla="*/ 81 w 192"/>
                <a:gd name="T65" fmla="*/ 14 h 216"/>
                <a:gd name="T66" fmla="*/ 96 w 192"/>
                <a:gd name="T67" fmla="*/ 5 h 216"/>
                <a:gd name="T68" fmla="*/ 111 w 192"/>
                <a:gd name="T69" fmla="*/ 14 h 216"/>
                <a:gd name="T70" fmla="*/ 133 w 192"/>
                <a:gd name="T71" fmla="*/ 20 h 216"/>
                <a:gd name="T72" fmla="*/ 148 w 192"/>
                <a:gd name="T73" fmla="*/ 19 h 216"/>
                <a:gd name="T74" fmla="*/ 145 w 192"/>
                <a:gd name="T75" fmla="*/ 24 h 216"/>
                <a:gd name="T76" fmla="*/ 96 w 192"/>
                <a:gd name="T77" fmla="*/ 77 h 216"/>
                <a:gd name="T78" fmla="*/ 47 w 192"/>
                <a:gd name="T79" fmla="*/ 24 h 216"/>
                <a:gd name="T80" fmla="*/ 4 w 192"/>
                <a:gd name="T81" fmla="*/ 154 h 216"/>
                <a:gd name="T82" fmla="*/ 96 w 192"/>
                <a:gd name="T83" fmla="*/ 82 h 216"/>
                <a:gd name="T84" fmla="*/ 187 w 192"/>
                <a:gd name="T85"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216">
                  <a:moveTo>
                    <a:pt x="122" y="118"/>
                  </a:moveTo>
                  <a:cubicBezTo>
                    <a:pt x="115" y="114"/>
                    <a:pt x="107" y="111"/>
                    <a:pt x="100" y="110"/>
                  </a:cubicBezTo>
                  <a:cubicBezTo>
                    <a:pt x="100" y="100"/>
                    <a:pt x="100" y="100"/>
                    <a:pt x="100" y="100"/>
                  </a:cubicBezTo>
                  <a:cubicBezTo>
                    <a:pt x="100" y="99"/>
                    <a:pt x="99" y="98"/>
                    <a:pt x="98" y="98"/>
                  </a:cubicBezTo>
                  <a:cubicBezTo>
                    <a:pt x="97" y="98"/>
                    <a:pt x="96" y="99"/>
                    <a:pt x="96" y="100"/>
                  </a:cubicBezTo>
                  <a:cubicBezTo>
                    <a:pt x="96" y="110"/>
                    <a:pt x="96" y="110"/>
                    <a:pt x="96" y="110"/>
                  </a:cubicBezTo>
                  <a:cubicBezTo>
                    <a:pt x="85" y="111"/>
                    <a:pt x="74" y="116"/>
                    <a:pt x="74" y="128"/>
                  </a:cubicBezTo>
                  <a:cubicBezTo>
                    <a:pt x="74" y="142"/>
                    <a:pt x="88" y="145"/>
                    <a:pt x="96" y="147"/>
                  </a:cubicBezTo>
                  <a:cubicBezTo>
                    <a:pt x="96" y="147"/>
                    <a:pt x="96" y="147"/>
                    <a:pt x="96" y="147"/>
                  </a:cubicBezTo>
                  <a:cubicBezTo>
                    <a:pt x="96" y="176"/>
                    <a:pt x="96" y="176"/>
                    <a:pt x="96" y="176"/>
                  </a:cubicBezTo>
                  <a:cubicBezTo>
                    <a:pt x="88" y="175"/>
                    <a:pt x="78" y="171"/>
                    <a:pt x="72" y="166"/>
                  </a:cubicBezTo>
                  <a:cubicBezTo>
                    <a:pt x="71" y="165"/>
                    <a:pt x="70" y="165"/>
                    <a:pt x="69" y="166"/>
                  </a:cubicBezTo>
                  <a:cubicBezTo>
                    <a:pt x="68" y="167"/>
                    <a:pt x="69" y="169"/>
                    <a:pt x="70" y="169"/>
                  </a:cubicBezTo>
                  <a:cubicBezTo>
                    <a:pt x="76" y="175"/>
                    <a:pt x="87" y="180"/>
                    <a:pt x="96" y="181"/>
                  </a:cubicBezTo>
                  <a:cubicBezTo>
                    <a:pt x="96" y="194"/>
                    <a:pt x="96" y="194"/>
                    <a:pt x="96" y="194"/>
                  </a:cubicBezTo>
                  <a:cubicBezTo>
                    <a:pt x="96" y="196"/>
                    <a:pt x="97" y="197"/>
                    <a:pt x="98" y="197"/>
                  </a:cubicBezTo>
                  <a:cubicBezTo>
                    <a:pt x="99" y="197"/>
                    <a:pt x="100" y="196"/>
                    <a:pt x="100" y="194"/>
                  </a:cubicBezTo>
                  <a:cubicBezTo>
                    <a:pt x="100" y="181"/>
                    <a:pt x="100" y="181"/>
                    <a:pt x="100" y="181"/>
                  </a:cubicBezTo>
                  <a:cubicBezTo>
                    <a:pt x="111" y="180"/>
                    <a:pt x="122" y="176"/>
                    <a:pt x="122" y="163"/>
                  </a:cubicBezTo>
                  <a:cubicBezTo>
                    <a:pt x="122" y="148"/>
                    <a:pt x="109" y="145"/>
                    <a:pt x="102" y="143"/>
                  </a:cubicBezTo>
                  <a:cubicBezTo>
                    <a:pt x="101" y="143"/>
                    <a:pt x="101" y="143"/>
                    <a:pt x="100" y="143"/>
                  </a:cubicBezTo>
                  <a:cubicBezTo>
                    <a:pt x="100" y="115"/>
                    <a:pt x="100" y="115"/>
                    <a:pt x="100" y="115"/>
                  </a:cubicBezTo>
                  <a:cubicBezTo>
                    <a:pt x="106" y="115"/>
                    <a:pt x="113" y="118"/>
                    <a:pt x="119" y="122"/>
                  </a:cubicBezTo>
                  <a:cubicBezTo>
                    <a:pt x="121" y="123"/>
                    <a:pt x="122" y="123"/>
                    <a:pt x="123" y="122"/>
                  </a:cubicBezTo>
                  <a:cubicBezTo>
                    <a:pt x="123" y="120"/>
                    <a:pt x="123" y="119"/>
                    <a:pt x="122" y="118"/>
                  </a:cubicBezTo>
                  <a:close/>
                  <a:moveTo>
                    <a:pt x="96" y="142"/>
                  </a:moveTo>
                  <a:cubicBezTo>
                    <a:pt x="87" y="140"/>
                    <a:pt x="78" y="137"/>
                    <a:pt x="78" y="128"/>
                  </a:cubicBezTo>
                  <a:cubicBezTo>
                    <a:pt x="78" y="126"/>
                    <a:pt x="79" y="116"/>
                    <a:pt x="96" y="115"/>
                  </a:cubicBezTo>
                  <a:lnTo>
                    <a:pt x="96" y="142"/>
                  </a:lnTo>
                  <a:close/>
                  <a:moveTo>
                    <a:pt x="101" y="148"/>
                  </a:moveTo>
                  <a:cubicBezTo>
                    <a:pt x="110" y="150"/>
                    <a:pt x="117" y="153"/>
                    <a:pt x="117" y="163"/>
                  </a:cubicBezTo>
                  <a:cubicBezTo>
                    <a:pt x="117" y="166"/>
                    <a:pt x="116" y="175"/>
                    <a:pt x="100" y="176"/>
                  </a:cubicBezTo>
                  <a:cubicBezTo>
                    <a:pt x="100" y="148"/>
                    <a:pt x="100" y="148"/>
                    <a:pt x="100" y="148"/>
                  </a:cubicBezTo>
                  <a:cubicBezTo>
                    <a:pt x="101" y="148"/>
                    <a:pt x="101" y="148"/>
                    <a:pt x="101" y="148"/>
                  </a:cubicBezTo>
                  <a:close/>
                  <a:moveTo>
                    <a:pt x="121" y="71"/>
                  </a:moveTo>
                  <a:cubicBezTo>
                    <a:pt x="122" y="61"/>
                    <a:pt x="127" y="45"/>
                    <a:pt x="148" y="28"/>
                  </a:cubicBezTo>
                  <a:cubicBezTo>
                    <a:pt x="148" y="27"/>
                    <a:pt x="149" y="27"/>
                    <a:pt x="149" y="27"/>
                  </a:cubicBezTo>
                  <a:cubicBezTo>
                    <a:pt x="153" y="23"/>
                    <a:pt x="153" y="19"/>
                    <a:pt x="152" y="17"/>
                  </a:cubicBezTo>
                  <a:cubicBezTo>
                    <a:pt x="151" y="14"/>
                    <a:pt x="148" y="13"/>
                    <a:pt x="143" y="13"/>
                  </a:cubicBezTo>
                  <a:cubicBezTo>
                    <a:pt x="139" y="13"/>
                    <a:pt x="135" y="14"/>
                    <a:pt x="130" y="16"/>
                  </a:cubicBezTo>
                  <a:cubicBezTo>
                    <a:pt x="129" y="17"/>
                    <a:pt x="127" y="17"/>
                    <a:pt x="125" y="17"/>
                  </a:cubicBezTo>
                  <a:cubicBezTo>
                    <a:pt x="121" y="17"/>
                    <a:pt x="118" y="15"/>
                    <a:pt x="114" y="11"/>
                  </a:cubicBezTo>
                  <a:cubicBezTo>
                    <a:pt x="113" y="10"/>
                    <a:pt x="113" y="10"/>
                    <a:pt x="113" y="10"/>
                  </a:cubicBezTo>
                  <a:cubicBezTo>
                    <a:pt x="109" y="5"/>
                    <a:pt x="104" y="0"/>
                    <a:pt x="96" y="0"/>
                  </a:cubicBezTo>
                  <a:cubicBezTo>
                    <a:pt x="87" y="0"/>
                    <a:pt x="83" y="5"/>
                    <a:pt x="78" y="10"/>
                  </a:cubicBezTo>
                  <a:cubicBezTo>
                    <a:pt x="77" y="11"/>
                    <a:pt x="77" y="11"/>
                    <a:pt x="77" y="11"/>
                  </a:cubicBezTo>
                  <a:cubicBezTo>
                    <a:pt x="74" y="15"/>
                    <a:pt x="70" y="17"/>
                    <a:pt x="66" y="17"/>
                  </a:cubicBezTo>
                  <a:cubicBezTo>
                    <a:pt x="66" y="17"/>
                    <a:pt x="66" y="17"/>
                    <a:pt x="66" y="17"/>
                  </a:cubicBezTo>
                  <a:cubicBezTo>
                    <a:pt x="65" y="17"/>
                    <a:pt x="63" y="17"/>
                    <a:pt x="61" y="16"/>
                  </a:cubicBezTo>
                  <a:cubicBezTo>
                    <a:pt x="57" y="14"/>
                    <a:pt x="53" y="13"/>
                    <a:pt x="49" y="13"/>
                  </a:cubicBezTo>
                  <a:cubicBezTo>
                    <a:pt x="44" y="13"/>
                    <a:pt x="40" y="14"/>
                    <a:pt x="39" y="17"/>
                  </a:cubicBezTo>
                  <a:cubicBezTo>
                    <a:pt x="39" y="19"/>
                    <a:pt x="39" y="23"/>
                    <a:pt x="43" y="27"/>
                  </a:cubicBezTo>
                  <a:cubicBezTo>
                    <a:pt x="43" y="27"/>
                    <a:pt x="44" y="27"/>
                    <a:pt x="44" y="28"/>
                  </a:cubicBezTo>
                  <a:cubicBezTo>
                    <a:pt x="65" y="45"/>
                    <a:pt x="70" y="61"/>
                    <a:pt x="71" y="71"/>
                  </a:cubicBezTo>
                  <a:cubicBezTo>
                    <a:pt x="41" y="82"/>
                    <a:pt x="0" y="115"/>
                    <a:pt x="0" y="154"/>
                  </a:cubicBezTo>
                  <a:cubicBezTo>
                    <a:pt x="0" y="193"/>
                    <a:pt x="15" y="216"/>
                    <a:pt x="96" y="216"/>
                  </a:cubicBezTo>
                  <a:cubicBezTo>
                    <a:pt x="176" y="216"/>
                    <a:pt x="192" y="193"/>
                    <a:pt x="192" y="154"/>
                  </a:cubicBezTo>
                  <a:cubicBezTo>
                    <a:pt x="192" y="115"/>
                    <a:pt x="150" y="82"/>
                    <a:pt x="121" y="71"/>
                  </a:cubicBezTo>
                  <a:close/>
                  <a:moveTo>
                    <a:pt x="47" y="24"/>
                  </a:moveTo>
                  <a:cubicBezTo>
                    <a:pt x="47" y="24"/>
                    <a:pt x="46" y="24"/>
                    <a:pt x="46" y="23"/>
                  </a:cubicBezTo>
                  <a:cubicBezTo>
                    <a:pt x="44" y="21"/>
                    <a:pt x="43" y="20"/>
                    <a:pt x="44" y="19"/>
                  </a:cubicBezTo>
                  <a:cubicBezTo>
                    <a:pt x="44" y="18"/>
                    <a:pt x="46" y="17"/>
                    <a:pt x="49" y="17"/>
                  </a:cubicBezTo>
                  <a:cubicBezTo>
                    <a:pt x="52" y="17"/>
                    <a:pt x="56" y="18"/>
                    <a:pt x="59" y="20"/>
                  </a:cubicBezTo>
                  <a:cubicBezTo>
                    <a:pt x="62" y="21"/>
                    <a:pt x="64" y="22"/>
                    <a:pt x="66" y="22"/>
                  </a:cubicBezTo>
                  <a:cubicBezTo>
                    <a:pt x="66" y="22"/>
                    <a:pt x="66" y="22"/>
                    <a:pt x="66" y="22"/>
                  </a:cubicBezTo>
                  <a:cubicBezTo>
                    <a:pt x="72" y="22"/>
                    <a:pt x="77" y="18"/>
                    <a:pt x="81" y="14"/>
                  </a:cubicBezTo>
                  <a:cubicBezTo>
                    <a:pt x="82" y="13"/>
                    <a:pt x="82" y="13"/>
                    <a:pt x="82" y="13"/>
                  </a:cubicBezTo>
                  <a:cubicBezTo>
                    <a:pt x="86" y="8"/>
                    <a:pt x="89" y="5"/>
                    <a:pt x="96" y="5"/>
                  </a:cubicBezTo>
                  <a:cubicBezTo>
                    <a:pt x="102" y="5"/>
                    <a:pt x="106" y="8"/>
                    <a:pt x="110" y="13"/>
                  </a:cubicBezTo>
                  <a:cubicBezTo>
                    <a:pt x="111" y="14"/>
                    <a:pt x="111" y="14"/>
                    <a:pt x="111" y="14"/>
                  </a:cubicBezTo>
                  <a:cubicBezTo>
                    <a:pt x="115" y="18"/>
                    <a:pt x="119" y="22"/>
                    <a:pt x="125" y="22"/>
                  </a:cubicBezTo>
                  <a:cubicBezTo>
                    <a:pt x="128" y="22"/>
                    <a:pt x="130" y="21"/>
                    <a:pt x="133" y="20"/>
                  </a:cubicBezTo>
                  <a:cubicBezTo>
                    <a:pt x="136" y="18"/>
                    <a:pt x="140" y="17"/>
                    <a:pt x="143" y="17"/>
                  </a:cubicBezTo>
                  <a:cubicBezTo>
                    <a:pt x="146" y="17"/>
                    <a:pt x="148" y="18"/>
                    <a:pt x="148" y="19"/>
                  </a:cubicBezTo>
                  <a:cubicBezTo>
                    <a:pt x="148" y="20"/>
                    <a:pt x="148" y="21"/>
                    <a:pt x="146" y="23"/>
                  </a:cubicBezTo>
                  <a:cubicBezTo>
                    <a:pt x="145" y="24"/>
                    <a:pt x="145" y="24"/>
                    <a:pt x="145" y="24"/>
                  </a:cubicBezTo>
                  <a:cubicBezTo>
                    <a:pt x="122" y="43"/>
                    <a:pt x="117" y="61"/>
                    <a:pt x="116" y="72"/>
                  </a:cubicBezTo>
                  <a:cubicBezTo>
                    <a:pt x="116" y="73"/>
                    <a:pt x="112" y="77"/>
                    <a:pt x="96" y="77"/>
                  </a:cubicBezTo>
                  <a:cubicBezTo>
                    <a:pt x="79" y="77"/>
                    <a:pt x="76" y="73"/>
                    <a:pt x="75" y="72"/>
                  </a:cubicBezTo>
                  <a:cubicBezTo>
                    <a:pt x="75" y="61"/>
                    <a:pt x="70" y="43"/>
                    <a:pt x="47" y="24"/>
                  </a:cubicBezTo>
                  <a:close/>
                  <a:moveTo>
                    <a:pt x="96" y="211"/>
                  </a:moveTo>
                  <a:cubicBezTo>
                    <a:pt x="19" y="211"/>
                    <a:pt x="4" y="191"/>
                    <a:pt x="4" y="154"/>
                  </a:cubicBezTo>
                  <a:cubicBezTo>
                    <a:pt x="4" y="117"/>
                    <a:pt x="44" y="86"/>
                    <a:pt x="72" y="76"/>
                  </a:cubicBezTo>
                  <a:cubicBezTo>
                    <a:pt x="74" y="78"/>
                    <a:pt x="80" y="82"/>
                    <a:pt x="96" y="82"/>
                  </a:cubicBezTo>
                  <a:cubicBezTo>
                    <a:pt x="112" y="82"/>
                    <a:pt x="118" y="78"/>
                    <a:pt x="120" y="76"/>
                  </a:cubicBezTo>
                  <a:cubicBezTo>
                    <a:pt x="148" y="86"/>
                    <a:pt x="187" y="117"/>
                    <a:pt x="187" y="154"/>
                  </a:cubicBezTo>
                  <a:cubicBezTo>
                    <a:pt x="187" y="191"/>
                    <a:pt x="173" y="211"/>
                    <a:pt x="96" y="2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6" name="Group 70"/>
          <p:cNvGrpSpPr>
            <a:grpSpLocks noChangeAspect="1"/>
          </p:cNvGrpSpPr>
          <p:nvPr/>
        </p:nvGrpSpPr>
        <p:grpSpPr>
          <a:xfrm>
            <a:off x="7892898" y="1434014"/>
            <a:ext cx="658180" cy="657168"/>
            <a:chOff x="7077075" y="2630488"/>
            <a:chExt cx="2066925" cy="2063750"/>
          </a:xfrm>
        </p:grpSpPr>
        <p:sp>
          <p:nvSpPr>
            <p:cNvPr id="57" name="Oval 37"/>
            <p:cNvSpPr>
              <a:spLocks noChangeArrowheads="1"/>
            </p:cNvSpPr>
            <p:nvPr/>
          </p:nvSpPr>
          <p:spPr bwMode="auto">
            <a:xfrm>
              <a:off x="7077075" y="2630488"/>
              <a:ext cx="2066925" cy="2063750"/>
            </a:xfrm>
            <a:prstGeom prst="ellipse">
              <a:avLst/>
            </a:pr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58" name="Freeform 40"/>
            <p:cNvSpPr>
              <a:spLocks noEditPoints="1"/>
            </p:cNvSpPr>
            <p:nvPr/>
          </p:nvSpPr>
          <p:spPr bwMode="auto">
            <a:xfrm>
              <a:off x="7408863" y="2927350"/>
              <a:ext cx="1403350" cy="1404938"/>
            </a:xfrm>
            <a:custGeom>
              <a:avLst/>
              <a:gdLst>
                <a:gd name="T0" fmla="*/ 35 w 241"/>
                <a:gd name="T1" fmla="*/ 116 h 241"/>
                <a:gd name="T2" fmla="*/ 68 w 241"/>
                <a:gd name="T3" fmla="*/ 79 h 241"/>
                <a:gd name="T4" fmla="*/ 67 w 241"/>
                <a:gd name="T5" fmla="*/ 69 h 241"/>
                <a:gd name="T6" fmla="*/ 100 w 241"/>
                <a:gd name="T7" fmla="*/ 36 h 241"/>
                <a:gd name="T8" fmla="*/ 172 w 241"/>
                <a:gd name="T9" fmla="*/ 20 h 241"/>
                <a:gd name="T10" fmla="*/ 127 w 241"/>
                <a:gd name="T11" fmla="*/ 100 h 241"/>
                <a:gd name="T12" fmla="*/ 124 w 241"/>
                <a:gd name="T13" fmla="*/ 102 h 241"/>
                <a:gd name="T14" fmla="*/ 110 w 241"/>
                <a:gd name="T15" fmla="*/ 116 h 241"/>
                <a:gd name="T16" fmla="*/ 128 w 241"/>
                <a:gd name="T17" fmla="*/ 105 h 241"/>
                <a:gd name="T18" fmla="*/ 175 w 241"/>
                <a:gd name="T19" fmla="*/ 17 h 241"/>
                <a:gd name="T20" fmla="*/ 96 w 241"/>
                <a:gd name="T21" fmla="*/ 33 h 241"/>
                <a:gd name="T22" fmla="*/ 63 w 241"/>
                <a:gd name="T23" fmla="*/ 75 h 241"/>
                <a:gd name="T24" fmla="*/ 32 w 241"/>
                <a:gd name="T25" fmla="*/ 118 h 241"/>
                <a:gd name="T26" fmla="*/ 239 w 241"/>
                <a:gd name="T27" fmla="*/ 155 h 241"/>
                <a:gd name="T28" fmla="*/ 237 w 241"/>
                <a:gd name="T29" fmla="*/ 153 h 241"/>
                <a:gd name="T30" fmla="*/ 135 w 241"/>
                <a:gd name="T31" fmla="*/ 153 h 241"/>
                <a:gd name="T32" fmla="*/ 131 w 241"/>
                <a:gd name="T33" fmla="*/ 232 h 241"/>
                <a:gd name="T34" fmla="*/ 120 w 241"/>
                <a:gd name="T35" fmla="*/ 129 h 241"/>
                <a:gd name="T36" fmla="*/ 16 w 241"/>
                <a:gd name="T37" fmla="*/ 128 h 241"/>
                <a:gd name="T38" fmla="*/ 14 w 241"/>
                <a:gd name="T39" fmla="*/ 131 h 241"/>
                <a:gd name="T40" fmla="*/ 1 w 241"/>
                <a:gd name="T41" fmla="*/ 239 h 241"/>
                <a:gd name="T42" fmla="*/ 4 w 241"/>
                <a:gd name="T43" fmla="*/ 239 h 241"/>
                <a:gd name="T44" fmla="*/ 116 w 241"/>
                <a:gd name="T45" fmla="*/ 133 h 241"/>
                <a:gd name="T46" fmla="*/ 130 w 241"/>
                <a:gd name="T47" fmla="*/ 238 h 241"/>
                <a:gd name="T48" fmla="*/ 130 w 241"/>
                <a:gd name="T49" fmla="*/ 239 h 241"/>
                <a:gd name="T50" fmla="*/ 131 w 241"/>
                <a:gd name="T51" fmla="*/ 239 h 241"/>
                <a:gd name="T52" fmla="*/ 131 w 241"/>
                <a:gd name="T53" fmla="*/ 239 h 241"/>
                <a:gd name="T54" fmla="*/ 131 w 241"/>
                <a:gd name="T55" fmla="*/ 239 h 241"/>
                <a:gd name="T56" fmla="*/ 132 w 241"/>
                <a:gd name="T57" fmla="*/ 239 h 241"/>
                <a:gd name="T58" fmla="*/ 132 w 241"/>
                <a:gd name="T59" fmla="*/ 239 h 241"/>
                <a:gd name="T60" fmla="*/ 133 w 241"/>
                <a:gd name="T61" fmla="*/ 239 h 241"/>
                <a:gd name="T62" fmla="*/ 133 w 241"/>
                <a:gd name="T63" fmla="*/ 239 h 241"/>
                <a:gd name="T64" fmla="*/ 133 w 241"/>
                <a:gd name="T65" fmla="*/ 239 h 241"/>
                <a:gd name="T66" fmla="*/ 134 w 241"/>
                <a:gd name="T67" fmla="*/ 238 h 241"/>
                <a:gd name="T68" fmla="*/ 134 w 241"/>
                <a:gd name="T69" fmla="*/ 238 h 241"/>
                <a:gd name="T70" fmla="*/ 140 w 241"/>
                <a:gd name="T71" fmla="*/ 157 h 241"/>
                <a:gd name="T72" fmla="*/ 236 w 241"/>
                <a:gd name="T73" fmla="*/ 239 h 241"/>
                <a:gd name="T74" fmla="*/ 239 w 241"/>
                <a:gd name="T7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1" h="241">
                  <a:moveTo>
                    <a:pt x="32" y="118"/>
                  </a:moveTo>
                  <a:cubicBezTo>
                    <a:pt x="33" y="118"/>
                    <a:pt x="35" y="117"/>
                    <a:pt x="35" y="116"/>
                  </a:cubicBezTo>
                  <a:cubicBezTo>
                    <a:pt x="35" y="93"/>
                    <a:pt x="46" y="79"/>
                    <a:pt x="66" y="79"/>
                  </a:cubicBezTo>
                  <a:cubicBezTo>
                    <a:pt x="66" y="79"/>
                    <a:pt x="67" y="79"/>
                    <a:pt x="68" y="79"/>
                  </a:cubicBezTo>
                  <a:cubicBezTo>
                    <a:pt x="68" y="78"/>
                    <a:pt x="68" y="77"/>
                    <a:pt x="68" y="77"/>
                  </a:cubicBezTo>
                  <a:cubicBezTo>
                    <a:pt x="67" y="74"/>
                    <a:pt x="67" y="71"/>
                    <a:pt x="67" y="69"/>
                  </a:cubicBezTo>
                  <a:cubicBezTo>
                    <a:pt x="67" y="52"/>
                    <a:pt x="81" y="38"/>
                    <a:pt x="98" y="38"/>
                  </a:cubicBezTo>
                  <a:cubicBezTo>
                    <a:pt x="99" y="38"/>
                    <a:pt x="100" y="37"/>
                    <a:pt x="100" y="36"/>
                  </a:cubicBezTo>
                  <a:cubicBezTo>
                    <a:pt x="109" y="11"/>
                    <a:pt x="135" y="5"/>
                    <a:pt x="156" y="12"/>
                  </a:cubicBezTo>
                  <a:cubicBezTo>
                    <a:pt x="162" y="14"/>
                    <a:pt x="167" y="17"/>
                    <a:pt x="172" y="20"/>
                  </a:cubicBezTo>
                  <a:cubicBezTo>
                    <a:pt x="186" y="33"/>
                    <a:pt x="192" y="53"/>
                    <a:pt x="186" y="71"/>
                  </a:cubicBezTo>
                  <a:cubicBezTo>
                    <a:pt x="178" y="95"/>
                    <a:pt x="152" y="108"/>
                    <a:pt x="127" y="100"/>
                  </a:cubicBezTo>
                  <a:cubicBezTo>
                    <a:pt x="126" y="100"/>
                    <a:pt x="125" y="100"/>
                    <a:pt x="125" y="101"/>
                  </a:cubicBezTo>
                  <a:cubicBezTo>
                    <a:pt x="124" y="101"/>
                    <a:pt x="124" y="102"/>
                    <a:pt x="124" y="102"/>
                  </a:cubicBezTo>
                  <a:cubicBezTo>
                    <a:pt x="124" y="108"/>
                    <a:pt x="119" y="113"/>
                    <a:pt x="113" y="113"/>
                  </a:cubicBezTo>
                  <a:cubicBezTo>
                    <a:pt x="111" y="113"/>
                    <a:pt x="110" y="114"/>
                    <a:pt x="110" y="116"/>
                  </a:cubicBezTo>
                  <a:cubicBezTo>
                    <a:pt x="110" y="117"/>
                    <a:pt x="111" y="118"/>
                    <a:pt x="113" y="118"/>
                  </a:cubicBezTo>
                  <a:cubicBezTo>
                    <a:pt x="120" y="118"/>
                    <a:pt x="127" y="113"/>
                    <a:pt x="128" y="105"/>
                  </a:cubicBezTo>
                  <a:cubicBezTo>
                    <a:pt x="155" y="113"/>
                    <a:pt x="182" y="98"/>
                    <a:pt x="191" y="72"/>
                  </a:cubicBezTo>
                  <a:cubicBezTo>
                    <a:pt x="197" y="52"/>
                    <a:pt x="191" y="30"/>
                    <a:pt x="175" y="17"/>
                  </a:cubicBezTo>
                  <a:cubicBezTo>
                    <a:pt x="169" y="13"/>
                    <a:pt x="164" y="9"/>
                    <a:pt x="157" y="7"/>
                  </a:cubicBezTo>
                  <a:cubicBezTo>
                    <a:pt x="134" y="0"/>
                    <a:pt x="107" y="6"/>
                    <a:pt x="96" y="33"/>
                  </a:cubicBezTo>
                  <a:cubicBezTo>
                    <a:pt x="77" y="34"/>
                    <a:pt x="62" y="50"/>
                    <a:pt x="62" y="69"/>
                  </a:cubicBezTo>
                  <a:cubicBezTo>
                    <a:pt x="62" y="71"/>
                    <a:pt x="62" y="73"/>
                    <a:pt x="63" y="75"/>
                  </a:cubicBezTo>
                  <a:cubicBezTo>
                    <a:pt x="43" y="76"/>
                    <a:pt x="30" y="92"/>
                    <a:pt x="30" y="116"/>
                  </a:cubicBezTo>
                  <a:cubicBezTo>
                    <a:pt x="30" y="117"/>
                    <a:pt x="31" y="118"/>
                    <a:pt x="32" y="118"/>
                  </a:cubicBezTo>
                  <a:close/>
                  <a:moveTo>
                    <a:pt x="241" y="238"/>
                  </a:moveTo>
                  <a:cubicBezTo>
                    <a:pt x="233" y="214"/>
                    <a:pt x="232" y="184"/>
                    <a:pt x="239" y="155"/>
                  </a:cubicBezTo>
                  <a:cubicBezTo>
                    <a:pt x="239" y="155"/>
                    <a:pt x="239" y="154"/>
                    <a:pt x="238" y="153"/>
                  </a:cubicBezTo>
                  <a:cubicBezTo>
                    <a:pt x="238" y="153"/>
                    <a:pt x="237" y="153"/>
                    <a:pt x="237" y="153"/>
                  </a:cubicBezTo>
                  <a:cubicBezTo>
                    <a:pt x="136" y="153"/>
                    <a:pt x="136" y="153"/>
                    <a:pt x="136" y="153"/>
                  </a:cubicBezTo>
                  <a:cubicBezTo>
                    <a:pt x="136" y="153"/>
                    <a:pt x="135" y="153"/>
                    <a:pt x="135" y="153"/>
                  </a:cubicBezTo>
                  <a:cubicBezTo>
                    <a:pt x="134" y="154"/>
                    <a:pt x="134" y="155"/>
                    <a:pt x="134" y="156"/>
                  </a:cubicBezTo>
                  <a:cubicBezTo>
                    <a:pt x="141" y="181"/>
                    <a:pt x="140" y="209"/>
                    <a:pt x="131" y="232"/>
                  </a:cubicBezTo>
                  <a:cubicBezTo>
                    <a:pt x="116" y="208"/>
                    <a:pt x="112" y="170"/>
                    <a:pt x="121" y="131"/>
                  </a:cubicBezTo>
                  <a:cubicBezTo>
                    <a:pt x="121" y="130"/>
                    <a:pt x="121" y="130"/>
                    <a:pt x="120" y="129"/>
                  </a:cubicBezTo>
                  <a:cubicBezTo>
                    <a:pt x="120" y="129"/>
                    <a:pt x="119" y="128"/>
                    <a:pt x="119" y="128"/>
                  </a:cubicBezTo>
                  <a:cubicBezTo>
                    <a:pt x="16" y="128"/>
                    <a:pt x="16" y="128"/>
                    <a:pt x="16" y="128"/>
                  </a:cubicBezTo>
                  <a:cubicBezTo>
                    <a:pt x="15" y="128"/>
                    <a:pt x="15" y="129"/>
                    <a:pt x="14" y="129"/>
                  </a:cubicBezTo>
                  <a:cubicBezTo>
                    <a:pt x="14" y="130"/>
                    <a:pt x="14" y="130"/>
                    <a:pt x="14" y="131"/>
                  </a:cubicBezTo>
                  <a:cubicBezTo>
                    <a:pt x="23" y="172"/>
                    <a:pt x="18" y="212"/>
                    <a:pt x="1" y="236"/>
                  </a:cubicBezTo>
                  <a:cubicBezTo>
                    <a:pt x="0" y="237"/>
                    <a:pt x="0" y="238"/>
                    <a:pt x="1" y="239"/>
                  </a:cubicBezTo>
                  <a:cubicBezTo>
                    <a:pt x="2" y="239"/>
                    <a:pt x="2" y="240"/>
                    <a:pt x="2" y="240"/>
                  </a:cubicBezTo>
                  <a:cubicBezTo>
                    <a:pt x="3" y="240"/>
                    <a:pt x="4" y="239"/>
                    <a:pt x="4" y="239"/>
                  </a:cubicBezTo>
                  <a:cubicBezTo>
                    <a:pt x="22" y="214"/>
                    <a:pt x="27" y="174"/>
                    <a:pt x="19" y="133"/>
                  </a:cubicBezTo>
                  <a:cubicBezTo>
                    <a:pt x="116" y="133"/>
                    <a:pt x="116" y="133"/>
                    <a:pt x="116" y="133"/>
                  </a:cubicBezTo>
                  <a:cubicBezTo>
                    <a:pt x="107" y="174"/>
                    <a:pt x="112" y="213"/>
                    <a:pt x="130" y="238"/>
                  </a:cubicBezTo>
                  <a:cubicBezTo>
                    <a:pt x="130" y="238"/>
                    <a:pt x="130" y="238"/>
                    <a:pt x="130" y="238"/>
                  </a:cubicBezTo>
                  <a:cubicBezTo>
                    <a:pt x="130" y="238"/>
                    <a:pt x="130" y="238"/>
                    <a:pt x="130" y="238"/>
                  </a:cubicBezTo>
                  <a:cubicBezTo>
                    <a:pt x="130" y="239"/>
                    <a:pt x="130" y="239"/>
                    <a:pt x="130" y="239"/>
                  </a:cubicBezTo>
                  <a:cubicBezTo>
                    <a:pt x="130" y="239"/>
                    <a:pt x="130" y="239"/>
                    <a:pt x="130" y="239"/>
                  </a:cubicBezTo>
                  <a:cubicBezTo>
                    <a:pt x="131" y="239"/>
                    <a:pt x="131" y="239"/>
                    <a:pt x="131" y="239"/>
                  </a:cubicBezTo>
                  <a:cubicBezTo>
                    <a:pt x="131" y="239"/>
                    <a:pt x="131" y="239"/>
                    <a:pt x="131" y="239"/>
                  </a:cubicBezTo>
                  <a:cubicBezTo>
                    <a:pt x="131" y="239"/>
                    <a:pt x="131" y="239"/>
                    <a:pt x="131" y="239"/>
                  </a:cubicBezTo>
                  <a:cubicBezTo>
                    <a:pt x="131" y="239"/>
                    <a:pt x="131" y="239"/>
                    <a:pt x="131" y="239"/>
                  </a:cubicBezTo>
                  <a:cubicBezTo>
                    <a:pt x="131" y="239"/>
                    <a:pt x="131" y="239"/>
                    <a:pt x="131" y="239"/>
                  </a:cubicBezTo>
                  <a:cubicBezTo>
                    <a:pt x="131" y="239"/>
                    <a:pt x="131" y="239"/>
                    <a:pt x="132" y="239"/>
                  </a:cubicBezTo>
                  <a:cubicBezTo>
                    <a:pt x="132" y="239"/>
                    <a:pt x="132" y="239"/>
                    <a:pt x="132" y="239"/>
                  </a:cubicBezTo>
                  <a:cubicBezTo>
                    <a:pt x="132" y="239"/>
                    <a:pt x="132" y="239"/>
                    <a:pt x="132" y="239"/>
                  </a:cubicBezTo>
                  <a:cubicBezTo>
                    <a:pt x="132" y="239"/>
                    <a:pt x="132" y="239"/>
                    <a:pt x="132" y="239"/>
                  </a:cubicBezTo>
                  <a:cubicBezTo>
                    <a:pt x="132" y="239"/>
                    <a:pt x="132" y="239"/>
                    <a:pt x="132" y="239"/>
                  </a:cubicBezTo>
                  <a:cubicBezTo>
                    <a:pt x="132" y="239"/>
                    <a:pt x="133" y="239"/>
                    <a:pt x="133" y="239"/>
                  </a:cubicBezTo>
                  <a:cubicBezTo>
                    <a:pt x="133" y="239"/>
                    <a:pt x="133" y="239"/>
                    <a:pt x="133" y="239"/>
                  </a:cubicBezTo>
                  <a:cubicBezTo>
                    <a:pt x="133" y="239"/>
                    <a:pt x="133" y="239"/>
                    <a:pt x="133" y="239"/>
                  </a:cubicBezTo>
                  <a:cubicBezTo>
                    <a:pt x="133" y="239"/>
                    <a:pt x="133" y="239"/>
                    <a:pt x="133" y="239"/>
                  </a:cubicBezTo>
                  <a:cubicBezTo>
                    <a:pt x="133" y="239"/>
                    <a:pt x="133" y="239"/>
                    <a:pt x="133" y="239"/>
                  </a:cubicBezTo>
                  <a:cubicBezTo>
                    <a:pt x="133" y="239"/>
                    <a:pt x="133" y="239"/>
                    <a:pt x="133" y="238"/>
                  </a:cubicBezTo>
                  <a:cubicBezTo>
                    <a:pt x="133" y="238"/>
                    <a:pt x="133" y="238"/>
                    <a:pt x="134" y="238"/>
                  </a:cubicBezTo>
                  <a:cubicBezTo>
                    <a:pt x="134" y="238"/>
                    <a:pt x="134" y="238"/>
                    <a:pt x="134" y="238"/>
                  </a:cubicBezTo>
                  <a:cubicBezTo>
                    <a:pt x="134" y="238"/>
                    <a:pt x="134" y="238"/>
                    <a:pt x="134" y="238"/>
                  </a:cubicBezTo>
                  <a:cubicBezTo>
                    <a:pt x="134" y="238"/>
                    <a:pt x="134" y="238"/>
                    <a:pt x="134" y="238"/>
                  </a:cubicBezTo>
                  <a:cubicBezTo>
                    <a:pt x="145" y="214"/>
                    <a:pt x="147" y="185"/>
                    <a:pt x="140" y="157"/>
                  </a:cubicBezTo>
                  <a:cubicBezTo>
                    <a:pt x="234" y="157"/>
                    <a:pt x="234" y="157"/>
                    <a:pt x="234" y="157"/>
                  </a:cubicBezTo>
                  <a:cubicBezTo>
                    <a:pt x="228" y="186"/>
                    <a:pt x="229" y="216"/>
                    <a:pt x="236" y="239"/>
                  </a:cubicBezTo>
                  <a:cubicBezTo>
                    <a:pt x="237" y="240"/>
                    <a:pt x="238" y="241"/>
                    <a:pt x="239" y="241"/>
                  </a:cubicBezTo>
                  <a:cubicBezTo>
                    <a:pt x="239" y="241"/>
                    <a:pt x="239" y="241"/>
                    <a:pt x="239" y="241"/>
                  </a:cubicBezTo>
                  <a:cubicBezTo>
                    <a:pt x="241" y="240"/>
                    <a:pt x="241" y="239"/>
                    <a:pt x="241" y="23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3" name="Grupo 32"/>
          <p:cNvGrpSpPr/>
          <p:nvPr/>
        </p:nvGrpSpPr>
        <p:grpSpPr>
          <a:xfrm>
            <a:off x="4269442" y="1440519"/>
            <a:ext cx="617447" cy="644158"/>
            <a:chOff x="4269442" y="1518997"/>
            <a:chExt cx="617447" cy="644158"/>
          </a:xfrm>
        </p:grpSpPr>
        <p:sp>
          <p:nvSpPr>
            <p:cNvPr id="59" name="Oval 52"/>
            <p:cNvSpPr>
              <a:spLocks noChangeArrowheads="1"/>
            </p:cNvSpPr>
            <p:nvPr/>
          </p:nvSpPr>
          <p:spPr bwMode="auto">
            <a:xfrm>
              <a:off x="4269442" y="1518997"/>
              <a:ext cx="617447" cy="64415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19"/>
            <p:cNvSpPr>
              <a:spLocks noEditPoints="1"/>
            </p:cNvSpPr>
            <p:nvPr/>
          </p:nvSpPr>
          <p:spPr bwMode="auto">
            <a:xfrm>
              <a:off x="4379700" y="1629521"/>
              <a:ext cx="393688" cy="419720"/>
            </a:xfrm>
            <a:custGeom>
              <a:avLst/>
              <a:gdLst>
                <a:gd name="T0" fmla="*/ 501 w 678"/>
                <a:gd name="T1" fmla="*/ 691 h 691"/>
                <a:gd name="T2" fmla="*/ 496 w 678"/>
                <a:gd name="T3" fmla="*/ 688 h 691"/>
                <a:gd name="T4" fmla="*/ 388 w 678"/>
                <a:gd name="T5" fmla="*/ 579 h 691"/>
                <a:gd name="T6" fmla="*/ 91 w 678"/>
                <a:gd name="T7" fmla="*/ 507 h 691"/>
                <a:gd name="T8" fmla="*/ 6 w 678"/>
                <a:gd name="T9" fmla="*/ 277 h 691"/>
                <a:gd name="T10" fmla="*/ 8 w 678"/>
                <a:gd name="T11" fmla="*/ 273 h 691"/>
                <a:gd name="T12" fmla="*/ 30 w 678"/>
                <a:gd name="T13" fmla="*/ 251 h 691"/>
                <a:gd name="T14" fmla="*/ 40 w 678"/>
                <a:gd name="T15" fmla="*/ 251 h 691"/>
                <a:gd name="T16" fmla="*/ 143 w 678"/>
                <a:gd name="T17" fmla="*/ 353 h 691"/>
                <a:gd name="T18" fmla="*/ 309 w 678"/>
                <a:gd name="T19" fmla="*/ 309 h 691"/>
                <a:gd name="T20" fmla="*/ 353 w 678"/>
                <a:gd name="T21" fmla="*/ 143 h 691"/>
                <a:gd name="T22" fmla="*/ 251 w 678"/>
                <a:gd name="T23" fmla="*/ 40 h 691"/>
                <a:gd name="T24" fmla="*/ 249 w 678"/>
                <a:gd name="T25" fmla="*/ 35 h 691"/>
                <a:gd name="T26" fmla="*/ 251 w 678"/>
                <a:gd name="T27" fmla="*/ 30 h 691"/>
                <a:gd name="T28" fmla="*/ 273 w 678"/>
                <a:gd name="T29" fmla="*/ 8 h 691"/>
                <a:gd name="T30" fmla="*/ 277 w 678"/>
                <a:gd name="T31" fmla="*/ 6 h 691"/>
                <a:gd name="T32" fmla="*/ 507 w 678"/>
                <a:gd name="T33" fmla="*/ 91 h 691"/>
                <a:gd name="T34" fmla="*/ 579 w 678"/>
                <a:gd name="T35" fmla="*/ 388 h 691"/>
                <a:gd name="T36" fmla="*/ 675 w 678"/>
                <a:gd name="T37" fmla="*/ 484 h 691"/>
                <a:gd name="T38" fmla="*/ 675 w 678"/>
                <a:gd name="T39" fmla="*/ 494 h 691"/>
                <a:gd name="T40" fmla="*/ 665 w 678"/>
                <a:gd name="T41" fmla="*/ 494 h 691"/>
                <a:gd name="T42" fmla="*/ 566 w 678"/>
                <a:gd name="T43" fmla="*/ 394 h 691"/>
                <a:gd name="T44" fmla="*/ 565 w 678"/>
                <a:gd name="T45" fmla="*/ 387 h 691"/>
                <a:gd name="T46" fmla="*/ 497 w 678"/>
                <a:gd name="T47" fmla="*/ 101 h 691"/>
                <a:gd name="T48" fmla="*/ 281 w 678"/>
                <a:gd name="T49" fmla="*/ 20 h 691"/>
                <a:gd name="T50" fmla="*/ 266 w 678"/>
                <a:gd name="T51" fmla="*/ 35 h 691"/>
                <a:gd name="T52" fmla="*/ 366 w 678"/>
                <a:gd name="T53" fmla="*/ 136 h 691"/>
                <a:gd name="T54" fmla="*/ 368 w 678"/>
                <a:gd name="T55" fmla="*/ 143 h 691"/>
                <a:gd name="T56" fmla="*/ 321 w 678"/>
                <a:gd name="T57" fmla="*/ 316 h 691"/>
                <a:gd name="T58" fmla="*/ 316 w 678"/>
                <a:gd name="T59" fmla="*/ 321 h 691"/>
                <a:gd name="T60" fmla="*/ 143 w 678"/>
                <a:gd name="T61" fmla="*/ 368 h 691"/>
                <a:gd name="T62" fmla="*/ 136 w 678"/>
                <a:gd name="T63" fmla="*/ 366 h 691"/>
                <a:gd name="T64" fmla="*/ 35 w 678"/>
                <a:gd name="T65" fmla="*/ 266 h 691"/>
                <a:gd name="T66" fmla="*/ 20 w 678"/>
                <a:gd name="T67" fmla="*/ 281 h 691"/>
                <a:gd name="T68" fmla="*/ 101 w 678"/>
                <a:gd name="T69" fmla="*/ 497 h 691"/>
                <a:gd name="T70" fmla="*/ 387 w 678"/>
                <a:gd name="T71" fmla="*/ 565 h 691"/>
                <a:gd name="T72" fmla="*/ 394 w 678"/>
                <a:gd name="T73" fmla="*/ 566 h 691"/>
                <a:gd name="T74" fmla="*/ 506 w 678"/>
                <a:gd name="T75" fmla="*/ 679 h 691"/>
                <a:gd name="T76" fmla="*/ 506 w 678"/>
                <a:gd name="T77" fmla="*/ 688 h 691"/>
                <a:gd name="T78" fmla="*/ 501 w 678"/>
                <a:gd name="T79" fmla="*/ 691 h 691"/>
                <a:gd name="T80" fmla="*/ 156 w 678"/>
                <a:gd name="T81" fmla="*/ 313 h 691"/>
                <a:gd name="T82" fmla="*/ 151 w 678"/>
                <a:gd name="T83" fmla="*/ 311 h 691"/>
                <a:gd name="T84" fmla="*/ 64 w 678"/>
                <a:gd name="T85" fmla="*/ 224 h 691"/>
                <a:gd name="T86" fmla="*/ 62 w 678"/>
                <a:gd name="T87" fmla="*/ 217 h 691"/>
                <a:gd name="T88" fmla="*/ 94 w 678"/>
                <a:gd name="T89" fmla="*/ 99 h 691"/>
                <a:gd name="T90" fmla="*/ 99 w 678"/>
                <a:gd name="T91" fmla="*/ 94 h 691"/>
                <a:gd name="T92" fmla="*/ 217 w 678"/>
                <a:gd name="T93" fmla="*/ 62 h 691"/>
                <a:gd name="T94" fmla="*/ 224 w 678"/>
                <a:gd name="T95" fmla="*/ 64 h 691"/>
                <a:gd name="T96" fmla="*/ 311 w 678"/>
                <a:gd name="T97" fmla="*/ 151 h 691"/>
                <a:gd name="T98" fmla="*/ 313 w 678"/>
                <a:gd name="T99" fmla="*/ 157 h 691"/>
                <a:gd name="T100" fmla="*/ 281 w 678"/>
                <a:gd name="T101" fmla="*/ 276 h 691"/>
                <a:gd name="T102" fmla="*/ 276 w 678"/>
                <a:gd name="T103" fmla="*/ 281 h 691"/>
                <a:gd name="T104" fmla="*/ 157 w 678"/>
                <a:gd name="T105" fmla="*/ 313 h 691"/>
                <a:gd name="T106" fmla="*/ 156 w 678"/>
                <a:gd name="T107" fmla="*/ 313 h 691"/>
                <a:gd name="T108" fmla="*/ 77 w 678"/>
                <a:gd name="T109" fmla="*/ 217 h 691"/>
                <a:gd name="T110" fmla="*/ 158 w 678"/>
                <a:gd name="T111" fmla="*/ 298 h 691"/>
                <a:gd name="T112" fmla="*/ 268 w 678"/>
                <a:gd name="T113" fmla="*/ 268 h 691"/>
                <a:gd name="T114" fmla="*/ 298 w 678"/>
                <a:gd name="T115" fmla="*/ 158 h 691"/>
                <a:gd name="T116" fmla="*/ 217 w 678"/>
                <a:gd name="T117" fmla="*/ 76 h 691"/>
                <a:gd name="T118" fmla="*/ 106 w 678"/>
                <a:gd name="T119" fmla="*/ 106 h 691"/>
                <a:gd name="T120" fmla="*/ 77 w 678"/>
                <a:gd name="T121" fmla="*/ 21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8" h="691">
                  <a:moveTo>
                    <a:pt x="501" y="691"/>
                  </a:moveTo>
                  <a:cubicBezTo>
                    <a:pt x="500" y="691"/>
                    <a:pt x="498" y="690"/>
                    <a:pt x="496" y="688"/>
                  </a:cubicBezTo>
                  <a:cubicBezTo>
                    <a:pt x="388" y="579"/>
                    <a:pt x="388" y="579"/>
                    <a:pt x="388" y="579"/>
                  </a:cubicBezTo>
                  <a:cubicBezTo>
                    <a:pt x="283" y="612"/>
                    <a:pt x="170" y="585"/>
                    <a:pt x="91" y="507"/>
                  </a:cubicBezTo>
                  <a:cubicBezTo>
                    <a:pt x="31" y="446"/>
                    <a:pt x="0" y="363"/>
                    <a:pt x="6" y="277"/>
                  </a:cubicBezTo>
                  <a:cubicBezTo>
                    <a:pt x="6" y="276"/>
                    <a:pt x="7" y="274"/>
                    <a:pt x="8" y="273"/>
                  </a:cubicBezTo>
                  <a:cubicBezTo>
                    <a:pt x="30" y="251"/>
                    <a:pt x="30" y="251"/>
                    <a:pt x="30" y="251"/>
                  </a:cubicBezTo>
                  <a:cubicBezTo>
                    <a:pt x="33" y="248"/>
                    <a:pt x="38" y="248"/>
                    <a:pt x="40" y="251"/>
                  </a:cubicBezTo>
                  <a:cubicBezTo>
                    <a:pt x="143" y="353"/>
                    <a:pt x="143" y="353"/>
                    <a:pt x="143" y="353"/>
                  </a:cubicBezTo>
                  <a:cubicBezTo>
                    <a:pt x="309" y="309"/>
                    <a:pt x="309" y="309"/>
                    <a:pt x="309" y="309"/>
                  </a:cubicBezTo>
                  <a:cubicBezTo>
                    <a:pt x="353" y="143"/>
                    <a:pt x="353" y="143"/>
                    <a:pt x="353" y="143"/>
                  </a:cubicBezTo>
                  <a:cubicBezTo>
                    <a:pt x="251" y="40"/>
                    <a:pt x="251" y="40"/>
                    <a:pt x="251" y="40"/>
                  </a:cubicBezTo>
                  <a:cubicBezTo>
                    <a:pt x="250" y="39"/>
                    <a:pt x="249" y="37"/>
                    <a:pt x="249" y="35"/>
                  </a:cubicBezTo>
                  <a:cubicBezTo>
                    <a:pt x="249" y="33"/>
                    <a:pt x="250" y="32"/>
                    <a:pt x="251" y="30"/>
                  </a:cubicBezTo>
                  <a:cubicBezTo>
                    <a:pt x="273" y="8"/>
                    <a:pt x="273" y="8"/>
                    <a:pt x="273" y="8"/>
                  </a:cubicBezTo>
                  <a:cubicBezTo>
                    <a:pt x="274" y="7"/>
                    <a:pt x="276" y="6"/>
                    <a:pt x="277" y="6"/>
                  </a:cubicBezTo>
                  <a:cubicBezTo>
                    <a:pt x="363" y="0"/>
                    <a:pt x="446" y="31"/>
                    <a:pt x="507" y="91"/>
                  </a:cubicBezTo>
                  <a:cubicBezTo>
                    <a:pt x="585" y="169"/>
                    <a:pt x="613" y="283"/>
                    <a:pt x="579" y="388"/>
                  </a:cubicBezTo>
                  <a:cubicBezTo>
                    <a:pt x="675" y="484"/>
                    <a:pt x="675" y="484"/>
                    <a:pt x="675" y="484"/>
                  </a:cubicBezTo>
                  <a:cubicBezTo>
                    <a:pt x="678" y="486"/>
                    <a:pt x="678" y="491"/>
                    <a:pt x="675" y="494"/>
                  </a:cubicBezTo>
                  <a:cubicBezTo>
                    <a:pt x="673" y="496"/>
                    <a:pt x="668" y="496"/>
                    <a:pt x="665" y="494"/>
                  </a:cubicBezTo>
                  <a:cubicBezTo>
                    <a:pt x="566" y="394"/>
                    <a:pt x="566" y="394"/>
                    <a:pt x="566" y="394"/>
                  </a:cubicBezTo>
                  <a:cubicBezTo>
                    <a:pt x="565" y="393"/>
                    <a:pt x="564" y="390"/>
                    <a:pt x="565" y="387"/>
                  </a:cubicBezTo>
                  <a:cubicBezTo>
                    <a:pt x="598" y="286"/>
                    <a:pt x="572" y="177"/>
                    <a:pt x="497" y="101"/>
                  </a:cubicBezTo>
                  <a:cubicBezTo>
                    <a:pt x="440" y="44"/>
                    <a:pt x="361" y="15"/>
                    <a:pt x="281" y="20"/>
                  </a:cubicBezTo>
                  <a:cubicBezTo>
                    <a:pt x="266" y="35"/>
                    <a:pt x="266" y="35"/>
                    <a:pt x="266" y="35"/>
                  </a:cubicBezTo>
                  <a:cubicBezTo>
                    <a:pt x="366" y="136"/>
                    <a:pt x="366" y="136"/>
                    <a:pt x="366" y="136"/>
                  </a:cubicBezTo>
                  <a:cubicBezTo>
                    <a:pt x="368" y="138"/>
                    <a:pt x="369" y="140"/>
                    <a:pt x="368" y="143"/>
                  </a:cubicBezTo>
                  <a:cubicBezTo>
                    <a:pt x="321" y="316"/>
                    <a:pt x="321" y="316"/>
                    <a:pt x="321" y="316"/>
                  </a:cubicBezTo>
                  <a:cubicBezTo>
                    <a:pt x="321" y="319"/>
                    <a:pt x="319" y="321"/>
                    <a:pt x="316" y="321"/>
                  </a:cubicBezTo>
                  <a:cubicBezTo>
                    <a:pt x="143" y="368"/>
                    <a:pt x="143" y="368"/>
                    <a:pt x="143" y="368"/>
                  </a:cubicBezTo>
                  <a:cubicBezTo>
                    <a:pt x="140" y="369"/>
                    <a:pt x="138" y="368"/>
                    <a:pt x="136" y="366"/>
                  </a:cubicBezTo>
                  <a:cubicBezTo>
                    <a:pt x="35" y="266"/>
                    <a:pt x="35" y="266"/>
                    <a:pt x="35" y="266"/>
                  </a:cubicBezTo>
                  <a:cubicBezTo>
                    <a:pt x="20" y="281"/>
                    <a:pt x="20" y="281"/>
                    <a:pt x="20" y="281"/>
                  </a:cubicBezTo>
                  <a:cubicBezTo>
                    <a:pt x="15" y="361"/>
                    <a:pt x="44" y="440"/>
                    <a:pt x="101" y="497"/>
                  </a:cubicBezTo>
                  <a:cubicBezTo>
                    <a:pt x="177" y="572"/>
                    <a:pt x="286" y="598"/>
                    <a:pt x="387" y="565"/>
                  </a:cubicBezTo>
                  <a:cubicBezTo>
                    <a:pt x="390" y="564"/>
                    <a:pt x="393" y="565"/>
                    <a:pt x="394" y="566"/>
                  </a:cubicBezTo>
                  <a:cubicBezTo>
                    <a:pt x="506" y="679"/>
                    <a:pt x="506" y="679"/>
                    <a:pt x="506" y="679"/>
                  </a:cubicBezTo>
                  <a:cubicBezTo>
                    <a:pt x="509" y="681"/>
                    <a:pt x="509" y="686"/>
                    <a:pt x="506" y="688"/>
                  </a:cubicBezTo>
                  <a:cubicBezTo>
                    <a:pt x="505" y="690"/>
                    <a:pt x="503" y="691"/>
                    <a:pt x="501" y="691"/>
                  </a:cubicBezTo>
                  <a:close/>
                  <a:moveTo>
                    <a:pt x="156" y="313"/>
                  </a:moveTo>
                  <a:cubicBezTo>
                    <a:pt x="154" y="313"/>
                    <a:pt x="152" y="312"/>
                    <a:pt x="151" y="311"/>
                  </a:cubicBezTo>
                  <a:cubicBezTo>
                    <a:pt x="64" y="224"/>
                    <a:pt x="64" y="224"/>
                    <a:pt x="64" y="224"/>
                  </a:cubicBezTo>
                  <a:cubicBezTo>
                    <a:pt x="62" y="222"/>
                    <a:pt x="61" y="220"/>
                    <a:pt x="62" y="217"/>
                  </a:cubicBezTo>
                  <a:cubicBezTo>
                    <a:pt x="94" y="99"/>
                    <a:pt x="94" y="99"/>
                    <a:pt x="94" y="99"/>
                  </a:cubicBezTo>
                  <a:cubicBezTo>
                    <a:pt x="94" y="96"/>
                    <a:pt x="96" y="94"/>
                    <a:pt x="99" y="94"/>
                  </a:cubicBezTo>
                  <a:cubicBezTo>
                    <a:pt x="217" y="62"/>
                    <a:pt x="217" y="62"/>
                    <a:pt x="217" y="62"/>
                  </a:cubicBezTo>
                  <a:cubicBezTo>
                    <a:pt x="220" y="61"/>
                    <a:pt x="222" y="62"/>
                    <a:pt x="224" y="64"/>
                  </a:cubicBezTo>
                  <a:cubicBezTo>
                    <a:pt x="311" y="151"/>
                    <a:pt x="311" y="151"/>
                    <a:pt x="311" y="151"/>
                  </a:cubicBezTo>
                  <a:cubicBezTo>
                    <a:pt x="313" y="152"/>
                    <a:pt x="313" y="155"/>
                    <a:pt x="313" y="157"/>
                  </a:cubicBezTo>
                  <a:cubicBezTo>
                    <a:pt x="281" y="276"/>
                    <a:pt x="281" y="276"/>
                    <a:pt x="281" y="276"/>
                  </a:cubicBezTo>
                  <a:cubicBezTo>
                    <a:pt x="280" y="278"/>
                    <a:pt x="278" y="280"/>
                    <a:pt x="276" y="281"/>
                  </a:cubicBezTo>
                  <a:cubicBezTo>
                    <a:pt x="157" y="313"/>
                    <a:pt x="157" y="313"/>
                    <a:pt x="157" y="313"/>
                  </a:cubicBezTo>
                  <a:cubicBezTo>
                    <a:pt x="157" y="313"/>
                    <a:pt x="156" y="313"/>
                    <a:pt x="156" y="313"/>
                  </a:cubicBezTo>
                  <a:close/>
                  <a:moveTo>
                    <a:pt x="77" y="217"/>
                  </a:moveTo>
                  <a:cubicBezTo>
                    <a:pt x="158" y="298"/>
                    <a:pt x="158" y="298"/>
                    <a:pt x="158" y="298"/>
                  </a:cubicBezTo>
                  <a:cubicBezTo>
                    <a:pt x="268" y="268"/>
                    <a:pt x="268" y="268"/>
                    <a:pt x="268" y="268"/>
                  </a:cubicBezTo>
                  <a:cubicBezTo>
                    <a:pt x="298" y="158"/>
                    <a:pt x="298" y="158"/>
                    <a:pt x="298" y="158"/>
                  </a:cubicBezTo>
                  <a:cubicBezTo>
                    <a:pt x="217" y="76"/>
                    <a:pt x="217" y="76"/>
                    <a:pt x="217" y="76"/>
                  </a:cubicBezTo>
                  <a:cubicBezTo>
                    <a:pt x="106" y="106"/>
                    <a:pt x="106" y="106"/>
                    <a:pt x="106" y="106"/>
                  </a:cubicBezTo>
                  <a:lnTo>
                    <a:pt x="77" y="2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1" name="Grupo 30"/>
          <p:cNvGrpSpPr/>
          <p:nvPr/>
        </p:nvGrpSpPr>
        <p:grpSpPr>
          <a:xfrm>
            <a:off x="467544" y="1434014"/>
            <a:ext cx="709855" cy="657169"/>
            <a:chOff x="299806" y="1477572"/>
            <a:chExt cx="1097280" cy="1097280"/>
          </a:xfrm>
        </p:grpSpPr>
        <p:sp>
          <p:nvSpPr>
            <p:cNvPr id="62" name="Oval 67"/>
            <p:cNvSpPr>
              <a:spLocks noChangeArrowheads="1"/>
            </p:cNvSpPr>
            <p:nvPr/>
          </p:nvSpPr>
          <p:spPr bwMode="auto">
            <a:xfrm>
              <a:off x="299806" y="1477572"/>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37"/>
            <p:cNvSpPr>
              <a:spLocks noEditPoints="1"/>
            </p:cNvSpPr>
            <p:nvPr/>
          </p:nvSpPr>
          <p:spPr bwMode="auto">
            <a:xfrm>
              <a:off x="629798" y="1752180"/>
              <a:ext cx="594216" cy="546909"/>
            </a:xfrm>
            <a:custGeom>
              <a:avLst/>
              <a:gdLst>
                <a:gd name="T0" fmla="*/ 571 w 575"/>
                <a:gd name="T1" fmla="*/ 3 h 530"/>
                <a:gd name="T2" fmla="*/ 561 w 575"/>
                <a:gd name="T3" fmla="*/ 4 h 530"/>
                <a:gd name="T4" fmla="*/ 491 w 575"/>
                <a:gd name="T5" fmla="*/ 94 h 530"/>
                <a:gd name="T6" fmla="*/ 491 w 575"/>
                <a:gd name="T7" fmla="*/ 46 h 530"/>
                <a:gd name="T8" fmla="*/ 484 w 575"/>
                <a:gd name="T9" fmla="*/ 39 h 530"/>
                <a:gd name="T10" fmla="*/ 7 w 575"/>
                <a:gd name="T11" fmla="*/ 39 h 530"/>
                <a:gd name="T12" fmla="*/ 0 w 575"/>
                <a:gd name="T13" fmla="*/ 46 h 530"/>
                <a:gd name="T14" fmla="*/ 0 w 575"/>
                <a:gd name="T15" fmla="*/ 523 h 530"/>
                <a:gd name="T16" fmla="*/ 7 w 575"/>
                <a:gd name="T17" fmla="*/ 530 h 530"/>
                <a:gd name="T18" fmla="*/ 484 w 575"/>
                <a:gd name="T19" fmla="*/ 530 h 530"/>
                <a:gd name="T20" fmla="*/ 491 w 575"/>
                <a:gd name="T21" fmla="*/ 523 h 530"/>
                <a:gd name="T22" fmla="*/ 491 w 575"/>
                <a:gd name="T23" fmla="*/ 117 h 530"/>
                <a:gd name="T24" fmla="*/ 572 w 575"/>
                <a:gd name="T25" fmla="*/ 12 h 530"/>
                <a:gd name="T26" fmla="*/ 571 w 575"/>
                <a:gd name="T27" fmla="*/ 3 h 530"/>
                <a:gd name="T28" fmla="*/ 477 w 575"/>
                <a:gd name="T29" fmla="*/ 516 h 530"/>
                <a:gd name="T30" fmla="*/ 14 w 575"/>
                <a:gd name="T31" fmla="*/ 516 h 530"/>
                <a:gd name="T32" fmla="*/ 14 w 575"/>
                <a:gd name="T33" fmla="*/ 53 h 530"/>
                <a:gd name="T34" fmla="*/ 477 w 575"/>
                <a:gd name="T35" fmla="*/ 53 h 530"/>
                <a:gd name="T36" fmla="*/ 477 w 575"/>
                <a:gd name="T37" fmla="*/ 112 h 530"/>
                <a:gd name="T38" fmla="*/ 235 w 575"/>
                <a:gd name="T39" fmla="*/ 423 h 530"/>
                <a:gd name="T40" fmla="*/ 84 w 575"/>
                <a:gd name="T41" fmla="*/ 287 h 530"/>
                <a:gd name="T42" fmla="*/ 74 w 575"/>
                <a:gd name="T43" fmla="*/ 288 h 530"/>
                <a:gd name="T44" fmla="*/ 74 w 575"/>
                <a:gd name="T45" fmla="*/ 298 h 530"/>
                <a:gd name="T46" fmla="*/ 231 w 575"/>
                <a:gd name="T47" fmla="*/ 438 h 530"/>
                <a:gd name="T48" fmla="*/ 236 w 575"/>
                <a:gd name="T49" fmla="*/ 440 h 530"/>
                <a:gd name="T50" fmla="*/ 236 w 575"/>
                <a:gd name="T51" fmla="*/ 440 h 530"/>
                <a:gd name="T52" fmla="*/ 241 w 575"/>
                <a:gd name="T53" fmla="*/ 437 h 530"/>
                <a:gd name="T54" fmla="*/ 477 w 575"/>
                <a:gd name="T55" fmla="*/ 135 h 530"/>
                <a:gd name="T56" fmla="*/ 477 w 575"/>
                <a:gd name="T57" fmla="*/ 51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5" h="530">
                  <a:moveTo>
                    <a:pt x="571" y="3"/>
                  </a:moveTo>
                  <a:cubicBezTo>
                    <a:pt x="568" y="0"/>
                    <a:pt x="564" y="1"/>
                    <a:pt x="561" y="4"/>
                  </a:cubicBezTo>
                  <a:cubicBezTo>
                    <a:pt x="491" y="94"/>
                    <a:pt x="491" y="94"/>
                    <a:pt x="491" y="94"/>
                  </a:cubicBezTo>
                  <a:cubicBezTo>
                    <a:pt x="491" y="46"/>
                    <a:pt x="491" y="46"/>
                    <a:pt x="491" y="46"/>
                  </a:cubicBezTo>
                  <a:cubicBezTo>
                    <a:pt x="491" y="42"/>
                    <a:pt x="488" y="39"/>
                    <a:pt x="484" y="39"/>
                  </a:cubicBezTo>
                  <a:cubicBezTo>
                    <a:pt x="7" y="39"/>
                    <a:pt x="7" y="39"/>
                    <a:pt x="7" y="39"/>
                  </a:cubicBezTo>
                  <a:cubicBezTo>
                    <a:pt x="3" y="39"/>
                    <a:pt x="0" y="42"/>
                    <a:pt x="0" y="46"/>
                  </a:cubicBezTo>
                  <a:cubicBezTo>
                    <a:pt x="0" y="523"/>
                    <a:pt x="0" y="523"/>
                    <a:pt x="0" y="523"/>
                  </a:cubicBezTo>
                  <a:cubicBezTo>
                    <a:pt x="0" y="527"/>
                    <a:pt x="3" y="530"/>
                    <a:pt x="7" y="530"/>
                  </a:cubicBezTo>
                  <a:cubicBezTo>
                    <a:pt x="484" y="530"/>
                    <a:pt x="484" y="530"/>
                    <a:pt x="484" y="530"/>
                  </a:cubicBezTo>
                  <a:cubicBezTo>
                    <a:pt x="488" y="530"/>
                    <a:pt x="491" y="527"/>
                    <a:pt x="491" y="523"/>
                  </a:cubicBezTo>
                  <a:cubicBezTo>
                    <a:pt x="491" y="117"/>
                    <a:pt x="491" y="117"/>
                    <a:pt x="491" y="117"/>
                  </a:cubicBezTo>
                  <a:cubicBezTo>
                    <a:pt x="572" y="12"/>
                    <a:pt x="572" y="12"/>
                    <a:pt x="572" y="12"/>
                  </a:cubicBezTo>
                  <a:cubicBezTo>
                    <a:pt x="575" y="9"/>
                    <a:pt x="574" y="5"/>
                    <a:pt x="571" y="3"/>
                  </a:cubicBezTo>
                  <a:close/>
                  <a:moveTo>
                    <a:pt x="477" y="516"/>
                  </a:moveTo>
                  <a:cubicBezTo>
                    <a:pt x="14" y="516"/>
                    <a:pt x="14" y="516"/>
                    <a:pt x="14" y="516"/>
                  </a:cubicBezTo>
                  <a:cubicBezTo>
                    <a:pt x="14" y="53"/>
                    <a:pt x="14" y="53"/>
                    <a:pt x="14" y="53"/>
                  </a:cubicBezTo>
                  <a:cubicBezTo>
                    <a:pt x="477" y="53"/>
                    <a:pt x="477" y="53"/>
                    <a:pt x="477" y="53"/>
                  </a:cubicBezTo>
                  <a:cubicBezTo>
                    <a:pt x="477" y="112"/>
                    <a:pt x="477" y="112"/>
                    <a:pt x="477" y="112"/>
                  </a:cubicBezTo>
                  <a:cubicBezTo>
                    <a:pt x="235" y="423"/>
                    <a:pt x="235" y="423"/>
                    <a:pt x="235" y="423"/>
                  </a:cubicBezTo>
                  <a:cubicBezTo>
                    <a:pt x="84" y="287"/>
                    <a:pt x="84" y="287"/>
                    <a:pt x="84" y="287"/>
                  </a:cubicBezTo>
                  <a:cubicBezTo>
                    <a:pt x="81" y="285"/>
                    <a:pt x="76" y="285"/>
                    <a:pt x="74" y="288"/>
                  </a:cubicBezTo>
                  <a:cubicBezTo>
                    <a:pt x="71" y="291"/>
                    <a:pt x="72" y="295"/>
                    <a:pt x="74" y="298"/>
                  </a:cubicBezTo>
                  <a:cubicBezTo>
                    <a:pt x="231" y="438"/>
                    <a:pt x="231" y="438"/>
                    <a:pt x="231" y="438"/>
                  </a:cubicBezTo>
                  <a:cubicBezTo>
                    <a:pt x="232" y="439"/>
                    <a:pt x="234" y="440"/>
                    <a:pt x="236" y="440"/>
                  </a:cubicBezTo>
                  <a:cubicBezTo>
                    <a:pt x="236" y="440"/>
                    <a:pt x="236" y="440"/>
                    <a:pt x="236" y="440"/>
                  </a:cubicBezTo>
                  <a:cubicBezTo>
                    <a:pt x="238" y="440"/>
                    <a:pt x="240" y="439"/>
                    <a:pt x="241" y="437"/>
                  </a:cubicBezTo>
                  <a:cubicBezTo>
                    <a:pt x="477" y="135"/>
                    <a:pt x="477" y="135"/>
                    <a:pt x="477" y="135"/>
                  </a:cubicBezTo>
                  <a:lnTo>
                    <a:pt x="477" y="51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upo 31"/>
          <p:cNvGrpSpPr/>
          <p:nvPr/>
        </p:nvGrpSpPr>
        <p:grpSpPr>
          <a:xfrm>
            <a:off x="2339752" y="1434014"/>
            <a:ext cx="679979" cy="657169"/>
            <a:chOff x="6460135" y="4619663"/>
            <a:chExt cx="1097280" cy="1097280"/>
          </a:xfrm>
        </p:grpSpPr>
        <p:sp>
          <p:nvSpPr>
            <p:cNvPr id="64" name="Oval 72"/>
            <p:cNvSpPr>
              <a:spLocks noChangeArrowheads="1"/>
            </p:cNvSpPr>
            <p:nvPr/>
          </p:nvSpPr>
          <p:spPr bwMode="auto">
            <a:xfrm>
              <a:off x="6460135" y="4619663"/>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0"/>
            <p:cNvSpPr>
              <a:spLocks noEditPoints="1"/>
            </p:cNvSpPr>
            <p:nvPr/>
          </p:nvSpPr>
          <p:spPr bwMode="auto">
            <a:xfrm>
              <a:off x="6755202" y="4915040"/>
              <a:ext cx="507146" cy="506526"/>
            </a:xfrm>
            <a:custGeom>
              <a:avLst/>
              <a:gdLst>
                <a:gd name="T0" fmla="*/ 484 w 491"/>
                <a:gd name="T1" fmla="*/ 0 h 491"/>
                <a:gd name="T2" fmla="*/ 7 w 491"/>
                <a:gd name="T3" fmla="*/ 0 h 491"/>
                <a:gd name="T4" fmla="*/ 0 w 491"/>
                <a:gd name="T5" fmla="*/ 7 h 491"/>
                <a:gd name="T6" fmla="*/ 0 w 491"/>
                <a:gd name="T7" fmla="*/ 484 h 491"/>
                <a:gd name="T8" fmla="*/ 7 w 491"/>
                <a:gd name="T9" fmla="*/ 491 h 491"/>
                <a:gd name="T10" fmla="*/ 484 w 491"/>
                <a:gd name="T11" fmla="*/ 491 h 491"/>
                <a:gd name="T12" fmla="*/ 491 w 491"/>
                <a:gd name="T13" fmla="*/ 484 h 491"/>
                <a:gd name="T14" fmla="*/ 491 w 491"/>
                <a:gd name="T15" fmla="*/ 7 h 491"/>
                <a:gd name="T16" fmla="*/ 484 w 491"/>
                <a:gd name="T17" fmla="*/ 0 h 491"/>
                <a:gd name="T18" fmla="*/ 477 w 491"/>
                <a:gd name="T19" fmla="*/ 477 h 491"/>
                <a:gd name="T20" fmla="*/ 14 w 491"/>
                <a:gd name="T21" fmla="*/ 477 h 491"/>
                <a:gd name="T22" fmla="*/ 14 w 491"/>
                <a:gd name="T23" fmla="*/ 14 h 491"/>
                <a:gd name="T24" fmla="*/ 477 w 491"/>
                <a:gd name="T25" fmla="*/ 14 h 491"/>
                <a:gd name="T26" fmla="*/ 477 w 491"/>
                <a:gd name="T27" fmla="*/ 477 h 491"/>
                <a:gd name="T28" fmla="*/ 68 w 491"/>
                <a:gd name="T29" fmla="*/ 413 h 491"/>
                <a:gd name="T30" fmla="*/ 236 w 491"/>
                <a:gd name="T31" fmla="*/ 246 h 491"/>
                <a:gd name="T32" fmla="*/ 68 w 491"/>
                <a:gd name="T33" fmla="*/ 78 h 491"/>
                <a:gd name="T34" fmla="*/ 68 w 491"/>
                <a:gd name="T35" fmla="*/ 68 h 491"/>
                <a:gd name="T36" fmla="*/ 78 w 491"/>
                <a:gd name="T37" fmla="*/ 68 h 491"/>
                <a:gd name="T38" fmla="*/ 245 w 491"/>
                <a:gd name="T39" fmla="*/ 236 h 491"/>
                <a:gd name="T40" fmla="*/ 413 w 491"/>
                <a:gd name="T41" fmla="*/ 68 h 491"/>
                <a:gd name="T42" fmla="*/ 423 w 491"/>
                <a:gd name="T43" fmla="*/ 68 h 491"/>
                <a:gd name="T44" fmla="*/ 423 w 491"/>
                <a:gd name="T45" fmla="*/ 78 h 491"/>
                <a:gd name="T46" fmla="*/ 255 w 491"/>
                <a:gd name="T47" fmla="*/ 246 h 491"/>
                <a:gd name="T48" fmla="*/ 423 w 491"/>
                <a:gd name="T49" fmla="*/ 413 h 491"/>
                <a:gd name="T50" fmla="*/ 423 w 491"/>
                <a:gd name="T51" fmla="*/ 423 h 491"/>
                <a:gd name="T52" fmla="*/ 418 w 491"/>
                <a:gd name="T53" fmla="*/ 425 h 491"/>
                <a:gd name="T54" fmla="*/ 413 w 491"/>
                <a:gd name="T55" fmla="*/ 423 h 491"/>
                <a:gd name="T56" fmla="*/ 245 w 491"/>
                <a:gd name="T57" fmla="*/ 256 h 491"/>
                <a:gd name="T58" fmla="*/ 78 w 491"/>
                <a:gd name="T59" fmla="*/ 423 h 491"/>
                <a:gd name="T60" fmla="*/ 73 w 491"/>
                <a:gd name="T61" fmla="*/ 425 h 491"/>
                <a:gd name="T62" fmla="*/ 68 w 491"/>
                <a:gd name="T63" fmla="*/ 423 h 491"/>
                <a:gd name="T64" fmla="*/ 68 w 491"/>
                <a:gd name="T65" fmla="*/ 41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1" h="491">
                  <a:moveTo>
                    <a:pt x="484" y="0"/>
                  </a:moveTo>
                  <a:cubicBezTo>
                    <a:pt x="7" y="0"/>
                    <a:pt x="7" y="0"/>
                    <a:pt x="7" y="0"/>
                  </a:cubicBezTo>
                  <a:cubicBezTo>
                    <a:pt x="3" y="0"/>
                    <a:pt x="0" y="3"/>
                    <a:pt x="0" y="7"/>
                  </a:cubicBezTo>
                  <a:cubicBezTo>
                    <a:pt x="0" y="484"/>
                    <a:pt x="0" y="484"/>
                    <a:pt x="0" y="484"/>
                  </a:cubicBezTo>
                  <a:cubicBezTo>
                    <a:pt x="0" y="488"/>
                    <a:pt x="3" y="491"/>
                    <a:pt x="7" y="491"/>
                  </a:cubicBezTo>
                  <a:cubicBezTo>
                    <a:pt x="484" y="491"/>
                    <a:pt x="484" y="491"/>
                    <a:pt x="484" y="491"/>
                  </a:cubicBezTo>
                  <a:cubicBezTo>
                    <a:pt x="488" y="491"/>
                    <a:pt x="491" y="488"/>
                    <a:pt x="491" y="484"/>
                  </a:cubicBezTo>
                  <a:cubicBezTo>
                    <a:pt x="491" y="7"/>
                    <a:pt x="491" y="7"/>
                    <a:pt x="491" y="7"/>
                  </a:cubicBezTo>
                  <a:cubicBezTo>
                    <a:pt x="491" y="3"/>
                    <a:pt x="488" y="0"/>
                    <a:pt x="484" y="0"/>
                  </a:cubicBezTo>
                  <a:close/>
                  <a:moveTo>
                    <a:pt x="477" y="477"/>
                  </a:moveTo>
                  <a:cubicBezTo>
                    <a:pt x="14" y="477"/>
                    <a:pt x="14" y="477"/>
                    <a:pt x="14" y="477"/>
                  </a:cubicBezTo>
                  <a:cubicBezTo>
                    <a:pt x="14" y="14"/>
                    <a:pt x="14" y="14"/>
                    <a:pt x="14" y="14"/>
                  </a:cubicBezTo>
                  <a:cubicBezTo>
                    <a:pt x="477" y="14"/>
                    <a:pt x="477" y="14"/>
                    <a:pt x="477" y="14"/>
                  </a:cubicBezTo>
                  <a:lnTo>
                    <a:pt x="477" y="477"/>
                  </a:lnTo>
                  <a:close/>
                  <a:moveTo>
                    <a:pt x="68" y="413"/>
                  </a:moveTo>
                  <a:cubicBezTo>
                    <a:pt x="236" y="246"/>
                    <a:pt x="236" y="246"/>
                    <a:pt x="236" y="246"/>
                  </a:cubicBezTo>
                  <a:cubicBezTo>
                    <a:pt x="68" y="78"/>
                    <a:pt x="68" y="78"/>
                    <a:pt x="68" y="78"/>
                  </a:cubicBezTo>
                  <a:cubicBezTo>
                    <a:pt x="65" y="75"/>
                    <a:pt x="65" y="71"/>
                    <a:pt x="68" y="68"/>
                  </a:cubicBezTo>
                  <a:cubicBezTo>
                    <a:pt x="71" y="66"/>
                    <a:pt x="75" y="66"/>
                    <a:pt x="78" y="68"/>
                  </a:cubicBezTo>
                  <a:cubicBezTo>
                    <a:pt x="245" y="236"/>
                    <a:pt x="245" y="236"/>
                    <a:pt x="245" y="236"/>
                  </a:cubicBezTo>
                  <a:cubicBezTo>
                    <a:pt x="413" y="68"/>
                    <a:pt x="413" y="68"/>
                    <a:pt x="413" y="68"/>
                  </a:cubicBezTo>
                  <a:cubicBezTo>
                    <a:pt x="416" y="66"/>
                    <a:pt x="420" y="66"/>
                    <a:pt x="423" y="68"/>
                  </a:cubicBezTo>
                  <a:cubicBezTo>
                    <a:pt x="426" y="71"/>
                    <a:pt x="426" y="75"/>
                    <a:pt x="423" y="78"/>
                  </a:cubicBezTo>
                  <a:cubicBezTo>
                    <a:pt x="255" y="246"/>
                    <a:pt x="255" y="246"/>
                    <a:pt x="255" y="246"/>
                  </a:cubicBezTo>
                  <a:cubicBezTo>
                    <a:pt x="423" y="413"/>
                    <a:pt x="423" y="413"/>
                    <a:pt x="423" y="413"/>
                  </a:cubicBezTo>
                  <a:cubicBezTo>
                    <a:pt x="426" y="416"/>
                    <a:pt x="426" y="421"/>
                    <a:pt x="423" y="423"/>
                  </a:cubicBezTo>
                  <a:cubicBezTo>
                    <a:pt x="422" y="425"/>
                    <a:pt x="420" y="425"/>
                    <a:pt x="418" y="425"/>
                  </a:cubicBezTo>
                  <a:cubicBezTo>
                    <a:pt x="416" y="425"/>
                    <a:pt x="414" y="425"/>
                    <a:pt x="413" y="423"/>
                  </a:cubicBezTo>
                  <a:cubicBezTo>
                    <a:pt x="245" y="256"/>
                    <a:pt x="245" y="256"/>
                    <a:pt x="245" y="256"/>
                  </a:cubicBezTo>
                  <a:cubicBezTo>
                    <a:pt x="78" y="423"/>
                    <a:pt x="78" y="423"/>
                    <a:pt x="78" y="423"/>
                  </a:cubicBezTo>
                  <a:cubicBezTo>
                    <a:pt x="76" y="425"/>
                    <a:pt x="75" y="425"/>
                    <a:pt x="73" y="425"/>
                  </a:cubicBezTo>
                  <a:cubicBezTo>
                    <a:pt x="71" y="425"/>
                    <a:pt x="69" y="425"/>
                    <a:pt x="68" y="423"/>
                  </a:cubicBezTo>
                  <a:cubicBezTo>
                    <a:pt x="65" y="421"/>
                    <a:pt x="65" y="416"/>
                    <a:pt x="68" y="41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408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2" presetClass="entr" presetSubtype="8" decel="66667" fill="hold" nodeType="withEffect">
                                  <p:stCondLst>
                                    <p:cond delay="4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0-#ppt_w/2"/>
                                          </p:val>
                                        </p:tav>
                                        <p:tav tm="100000">
                                          <p:val>
                                            <p:strVal val="#ppt_x"/>
                                          </p:val>
                                        </p:tav>
                                      </p:tavLst>
                                    </p:anim>
                                    <p:anim calcmode="lin" valueType="num">
                                      <p:cBhvr additive="base">
                                        <p:cTn id="53" dur="500" fill="hold"/>
                                        <p:tgtEl>
                                          <p:spTgt spid="45"/>
                                        </p:tgtEl>
                                        <p:attrNameLst>
                                          <p:attrName>ppt_y</p:attrName>
                                        </p:attrNameLst>
                                      </p:cBhvr>
                                      <p:tavLst>
                                        <p:tav tm="0">
                                          <p:val>
                                            <p:strVal val="#ppt_y"/>
                                          </p:val>
                                        </p:tav>
                                        <p:tav tm="100000">
                                          <p:val>
                                            <p:strVal val="#ppt_y"/>
                                          </p:val>
                                        </p:tav>
                                      </p:tavLst>
                                    </p:anim>
                                  </p:childTnLst>
                                </p:cTn>
                              </p:par>
                              <p:par>
                                <p:cTn id="54" presetID="2" presetClass="entr" presetSubtype="2" decel="66667" fill="hold" nodeType="withEffect">
                                  <p:stCondLst>
                                    <p:cond delay="400"/>
                                  </p:stCondLst>
                                  <p:childTnLst>
                                    <p:set>
                                      <p:cBhvr>
                                        <p:cTn id="55" dur="1" fill="hold">
                                          <p:stCondLst>
                                            <p:cond delay="0"/>
                                          </p:stCondLst>
                                        </p:cTn>
                                        <p:tgtEl>
                                          <p:spTgt spid="56"/>
                                        </p:tgtEl>
                                        <p:attrNameLst>
                                          <p:attrName>style.visibility</p:attrName>
                                        </p:attrNameLst>
                                      </p:cBhvr>
                                      <p:to>
                                        <p:strVal val="visible"/>
                                      </p:to>
                                    </p:set>
                                    <p:anim calcmode="lin" valueType="num">
                                      <p:cBhvr additive="base">
                                        <p:cTn id="56" dur="500" fill="hold"/>
                                        <p:tgtEl>
                                          <p:spTgt spid="56"/>
                                        </p:tgtEl>
                                        <p:attrNameLst>
                                          <p:attrName>ppt_x</p:attrName>
                                        </p:attrNameLst>
                                      </p:cBhvr>
                                      <p:tavLst>
                                        <p:tav tm="0">
                                          <p:val>
                                            <p:strVal val="1+#ppt_w/2"/>
                                          </p:val>
                                        </p:tav>
                                        <p:tav tm="100000">
                                          <p:val>
                                            <p:strVal val="#ppt_x"/>
                                          </p:val>
                                        </p:tav>
                                      </p:tavLst>
                                    </p:anim>
                                    <p:anim calcmode="lin" valueType="num">
                                      <p:cBhvr additive="base">
                                        <p:cTn id="57" dur="500" fill="hold"/>
                                        <p:tgtEl>
                                          <p:spTgt spid="56"/>
                                        </p:tgtEl>
                                        <p:attrNameLst>
                                          <p:attrName>ppt_y</p:attrName>
                                        </p:attrNameLst>
                                      </p:cBhvr>
                                      <p:tavLst>
                                        <p:tav tm="0">
                                          <p:val>
                                            <p:strVal val="#ppt_y"/>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ppt_x"/>
                                          </p:val>
                                        </p:tav>
                                        <p:tav tm="100000">
                                          <p:val>
                                            <p:strVal val="#ppt_x"/>
                                          </p:val>
                                        </p:tav>
                                      </p:tavLst>
                                    </p:anim>
                                    <p:anim calcmode="lin" valueType="num">
                                      <p:cBhvr additive="base">
                                        <p:cTn id="61" dur="500" fill="hold"/>
                                        <p:tgtEl>
                                          <p:spTgt spid="31"/>
                                        </p:tgtEl>
                                        <p:attrNameLst>
                                          <p:attrName>ppt_y</p:attrName>
                                        </p:attrNameLst>
                                      </p:cBhvr>
                                      <p:tavLst>
                                        <p:tav tm="0">
                                          <p:val>
                                            <p:strVal val="1+#ppt_h/2"/>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P spid="8" grpId="0" animBg="1"/>
      <p:bldP spid="9" grpId="0" animBg="1"/>
      <p:bldP spid="10" grpId="0" animBg="1"/>
      <p:bldP spid="11" grpId="0" animBg="1"/>
      <p:bldP spid="21" grpId="0"/>
      <p:bldP spid="23" grpId="0"/>
      <p:bldP spid="24" grpId="0"/>
      <p:bldP spid="36" grpId="0" animBg="1"/>
      <p:bldP spid="37" grpId="0" animBg="1"/>
      <p:bldP spid="38"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rapezoid 49"/>
          <p:cNvSpPr/>
          <p:nvPr/>
        </p:nvSpPr>
        <p:spPr>
          <a:xfrm rot="15990143">
            <a:off x="2394921" y="911482"/>
            <a:ext cx="3866918" cy="4580342"/>
          </a:xfrm>
          <a:prstGeom prst="trapezoid">
            <a:avLst>
              <a:gd name="adj" fmla="val 40592"/>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7" name="Oval 56"/>
          <p:cNvSpPr/>
          <p:nvPr/>
        </p:nvSpPr>
        <p:spPr>
          <a:xfrm>
            <a:off x="-453819" y="1449866"/>
            <a:ext cx="2879006" cy="3748361"/>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1" name="Oval 50"/>
          <p:cNvSpPr/>
          <p:nvPr/>
        </p:nvSpPr>
        <p:spPr>
          <a:xfrm>
            <a:off x="4457544" y="763171"/>
            <a:ext cx="5011000" cy="4951829"/>
          </a:xfrm>
          <a:prstGeom prst="ellipse">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6" name="Retângulo 55"/>
          <p:cNvSpPr/>
          <p:nvPr/>
        </p:nvSpPr>
        <p:spPr>
          <a:xfrm>
            <a:off x="611064" y="409228"/>
            <a:ext cx="5329088" cy="707886"/>
          </a:xfrm>
          <a:prstGeom prst="rect">
            <a:avLst/>
          </a:prstGeom>
        </p:spPr>
        <p:txBody>
          <a:bodyPr wrap="none">
            <a:spAutoFit/>
          </a:bodyPr>
          <a:lstStyle/>
          <a:p>
            <a:pPr algn="r" eaLnBrk="0" hangingPunct="0"/>
            <a:r>
              <a:rPr lang="es-ES_tradnl" sz="2000" b="1" dirty="0" smtClean="0">
                <a:solidFill>
                  <a:schemeClr val="bg1">
                    <a:lumMod val="65000"/>
                  </a:schemeClr>
                </a:solidFill>
                <a:ea typeface="Tahoma" charset="0"/>
                <a:cs typeface="Tahoma" charset="0"/>
              </a:rPr>
              <a:t>PAÍSES QUE RESPECTAN LA MARCA - BENEFICIOS</a:t>
            </a:r>
            <a:endParaRPr lang="es-ES_tradnl" sz="2000" b="1" dirty="0" smtClean="0">
              <a:solidFill>
                <a:schemeClr val="bg1">
                  <a:lumMod val="65000"/>
                </a:schemeClr>
              </a:solidFill>
              <a:ea typeface="Tahoma" charset="0"/>
              <a:cs typeface="Tahoma" charset="0"/>
              <a:sym typeface="Trebuchet MS Bold" charset="0"/>
            </a:endParaRPr>
          </a:p>
          <a:p>
            <a:pPr algn="r" eaLnBrk="0" hangingPunct="0"/>
            <a:endParaRPr lang="es-ES_tradnl" sz="2000" b="1" dirty="0">
              <a:solidFill>
                <a:schemeClr val="bg1">
                  <a:lumMod val="65000"/>
                </a:schemeClr>
              </a:solidFill>
              <a:ea typeface="Tahoma" charset="0"/>
              <a:cs typeface="Tahoma" charset="0"/>
            </a:endParaRPr>
          </a:p>
        </p:txBody>
      </p:sp>
      <p:sp>
        <p:nvSpPr>
          <p:cNvPr id="63" name="CaixaDeTexto 62"/>
          <p:cNvSpPr txBox="1"/>
          <p:nvPr/>
        </p:nvSpPr>
        <p:spPr>
          <a:xfrm>
            <a:off x="5024504" y="1621434"/>
            <a:ext cx="3939984" cy="3323987"/>
          </a:xfrm>
          <a:prstGeom prst="rect">
            <a:avLst/>
          </a:prstGeom>
          <a:noFill/>
        </p:spPr>
        <p:txBody>
          <a:bodyPr wrap="square" rtlCol="0">
            <a:spAutoFit/>
          </a:bodyPr>
          <a:lstStyle/>
          <a:p>
            <a:pPr algn="just"/>
            <a:r>
              <a:rPr lang="es-ES_tradnl" sz="1400" b="1" dirty="0" smtClean="0"/>
              <a:t>Trazabilidad – </a:t>
            </a:r>
            <a:r>
              <a:rPr lang="es-ES_tradnl" sz="1400" dirty="0" smtClean="0"/>
              <a:t>Marca es la mejor herramienta para garantizar las obligaciones en el sector;</a:t>
            </a:r>
          </a:p>
          <a:p>
            <a:pPr algn="just"/>
            <a:endParaRPr lang="es-ES_tradnl" sz="700" dirty="0" smtClean="0"/>
          </a:p>
          <a:p>
            <a:pPr algn="just"/>
            <a:r>
              <a:rPr lang="es-ES_tradnl" sz="1400" b="1" dirty="0" smtClean="0"/>
              <a:t>Longevidad del cilindro – </a:t>
            </a:r>
            <a:r>
              <a:rPr lang="es-ES_tradnl" sz="1400" dirty="0" smtClean="0"/>
              <a:t>Marca garantiza una vida útil más larga a los cilindros;</a:t>
            </a:r>
          </a:p>
          <a:p>
            <a:pPr algn="just"/>
            <a:endParaRPr lang="es-ES_tradnl" sz="700" dirty="0" smtClean="0"/>
          </a:p>
          <a:p>
            <a:pPr algn="just"/>
            <a:r>
              <a:rPr lang="es-ES_tradnl" sz="1400" b="1" dirty="0" smtClean="0"/>
              <a:t>Ahorros a los entes fiscalizadores – </a:t>
            </a:r>
            <a:r>
              <a:rPr lang="es-ES_tradnl" sz="1400" dirty="0" smtClean="0"/>
              <a:t>El consumidor tiene el poder de punir la empresa (no comprando más) de acuerdo con sus experiencias;</a:t>
            </a:r>
          </a:p>
          <a:p>
            <a:pPr algn="just"/>
            <a:endParaRPr lang="es-ES_tradnl" sz="700" dirty="0" smtClean="0"/>
          </a:p>
          <a:p>
            <a:pPr algn="just"/>
            <a:r>
              <a:rPr lang="es-ES_tradnl" sz="1400" b="1" dirty="0" smtClean="0"/>
              <a:t>Responsabilidad del Estado - </a:t>
            </a:r>
            <a:r>
              <a:rPr lang="es-ES_tradnl" sz="1400" dirty="0" smtClean="0"/>
              <a:t> Sin la marca el Estado pasa a ser responsable por cada operación. Se pierde la trazabilidad.</a:t>
            </a:r>
          </a:p>
          <a:p>
            <a:pPr algn="just"/>
            <a:endParaRPr lang="es-ES_tradnl" sz="700" b="1" dirty="0"/>
          </a:p>
          <a:p>
            <a:pPr algn="just"/>
            <a:r>
              <a:rPr lang="es-ES_tradnl" sz="1400" b="1" dirty="0" smtClean="0"/>
              <a:t>Garantía de asistencia técnica </a:t>
            </a:r>
            <a:r>
              <a:rPr lang="mr-IN" sz="1400" b="1" dirty="0" smtClean="0"/>
              <a:t>–</a:t>
            </a:r>
            <a:r>
              <a:rPr lang="es-ES_tradnl" sz="1400" b="1" dirty="0" smtClean="0"/>
              <a:t> </a:t>
            </a:r>
            <a:r>
              <a:rPr lang="es-ES_tradnl" sz="1400" dirty="0" smtClean="0"/>
              <a:t>Garantía al consumidor final que el tendrá asistencia técnica cuando necesario.</a:t>
            </a:r>
          </a:p>
        </p:txBody>
      </p:sp>
      <p:grpSp>
        <p:nvGrpSpPr>
          <p:cNvPr id="2" name="Grupo 1"/>
          <p:cNvGrpSpPr/>
          <p:nvPr/>
        </p:nvGrpSpPr>
        <p:grpSpPr>
          <a:xfrm>
            <a:off x="168559" y="1846436"/>
            <a:ext cx="2089666" cy="2936069"/>
            <a:chOff x="168559" y="1846436"/>
            <a:chExt cx="2089666" cy="2936069"/>
          </a:xfrm>
        </p:grpSpPr>
        <p:sp>
          <p:nvSpPr>
            <p:cNvPr id="5" name="Freeform 5"/>
            <p:cNvSpPr>
              <a:spLocks/>
            </p:cNvSpPr>
            <p:nvPr/>
          </p:nvSpPr>
          <p:spPr bwMode="auto">
            <a:xfrm>
              <a:off x="1764289" y="4637326"/>
              <a:ext cx="47694" cy="32205"/>
            </a:xfrm>
            <a:custGeom>
              <a:avLst/>
              <a:gdLst>
                <a:gd name="T0" fmla="*/ 54 w 57"/>
                <a:gd name="T1" fmla="*/ 15 h 41"/>
                <a:gd name="T2" fmla="*/ 56 w 57"/>
                <a:gd name="T3" fmla="*/ 4 h 41"/>
                <a:gd name="T4" fmla="*/ 50 w 57"/>
                <a:gd name="T5" fmla="*/ 2 h 41"/>
                <a:gd name="T6" fmla="*/ 43 w 57"/>
                <a:gd name="T7" fmla="*/ 3 h 41"/>
                <a:gd name="T8" fmla="*/ 43 w 57"/>
                <a:gd name="T9" fmla="*/ 3 h 41"/>
                <a:gd name="T10" fmla="*/ 40 w 57"/>
                <a:gd name="T11" fmla="*/ 3 h 41"/>
                <a:gd name="T12" fmla="*/ 38 w 57"/>
                <a:gd name="T13" fmla="*/ 3 h 41"/>
                <a:gd name="T14" fmla="*/ 36 w 57"/>
                <a:gd name="T15" fmla="*/ 2 h 41"/>
                <a:gd name="T16" fmla="*/ 29 w 57"/>
                <a:gd name="T17" fmla="*/ 2 h 41"/>
                <a:gd name="T18" fmla="*/ 26 w 57"/>
                <a:gd name="T19" fmla="*/ 6 h 41"/>
                <a:gd name="T20" fmla="*/ 24 w 57"/>
                <a:gd name="T21" fmla="*/ 5 h 41"/>
                <a:gd name="T22" fmla="*/ 20 w 57"/>
                <a:gd name="T23" fmla="*/ 3 h 41"/>
                <a:gd name="T24" fmla="*/ 19 w 57"/>
                <a:gd name="T25" fmla="*/ 2 h 41"/>
                <a:gd name="T26" fmla="*/ 14 w 57"/>
                <a:gd name="T27" fmla="*/ 1 h 41"/>
                <a:gd name="T28" fmla="*/ 11 w 57"/>
                <a:gd name="T29" fmla="*/ 3 h 41"/>
                <a:gd name="T30" fmla="*/ 20 w 57"/>
                <a:gd name="T31" fmla="*/ 12 h 41"/>
                <a:gd name="T32" fmla="*/ 14 w 57"/>
                <a:gd name="T33" fmla="*/ 14 h 41"/>
                <a:gd name="T34" fmla="*/ 14 w 57"/>
                <a:gd name="T35" fmla="*/ 20 h 41"/>
                <a:gd name="T36" fmla="*/ 18 w 57"/>
                <a:gd name="T37" fmla="*/ 20 h 41"/>
                <a:gd name="T38" fmla="*/ 21 w 57"/>
                <a:gd name="T39" fmla="*/ 21 h 41"/>
                <a:gd name="T40" fmla="*/ 23 w 57"/>
                <a:gd name="T41" fmla="*/ 22 h 41"/>
                <a:gd name="T42" fmla="*/ 20 w 57"/>
                <a:gd name="T43" fmla="*/ 23 h 41"/>
                <a:gd name="T44" fmla="*/ 17 w 57"/>
                <a:gd name="T45" fmla="*/ 24 h 41"/>
                <a:gd name="T46" fmla="*/ 14 w 57"/>
                <a:gd name="T47" fmla="*/ 24 h 41"/>
                <a:gd name="T48" fmla="*/ 12 w 57"/>
                <a:gd name="T49" fmla="*/ 19 h 41"/>
                <a:gd name="T50" fmla="*/ 10 w 57"/>
                <a:gd name="T51" fmla="*/ 16 h 41"/>
                <a:gd name="T52" fmla="*/ 7 w 57"/>
                <a:gd name="T53" fmla="*/ 18 h 41"/>
                <a:gd name="T54" fmla="*/ 6 w 57"/>
                <a:gd name="T55" fmla="*/ 17 h 41"/>
                <a:gd name="T56" fmla="*/ 1 w 57"/>
                <a:gd name="T57" fmla="*/ 24 h 41"/>
                <a:gd name="T58" fmla="*/ 6 w 57"/>
                <a:gd name="T59" fmla="*/ 27 h 41"/>
                <a:gd name="T60" fmla="*/ 15 w 57"/>
                <a:gd name="T61" fmla="*/ 34 h 41"/>
                <a:gd name="T62" fmla="*/ 21 w 57"/>
                <a:gd name="T63" fmla="*/ 38 h 41"/>
                <a:gd name="T64" fmla="*/ 23 w 57"/>
                <a:gd name="T65" fmla="*/ 39 h 41"/>
                <a:gd name="T66" fmla="*/ 26 w 57"/>
                <a:gd name="T67" fmla="*/ 41 h 41"/>
                <a:gd name="T68" fmla="*/ 31 w 57"/>
                <a:gd name="T69" fmla="*/ 37 h 41"/>
                <a:gd name="T70" fmla="*/ 32 w 57"/>
                <a:gd name="T71" fmla="*/ 36 h 41"/>
                <a:gd name="T72" fmla="*/ 37 w 57"/>
                <a:gd name="T73" fmla="*/ 30 h 41"/>
                <a:gd name="T74" fmla="*/ 39 w 57"/>
                <a:gd name="T75" fmla="*/ 29 h 41"/>
                <a:gd name="T76" fmla="*/ 44 w 57"/>
                <a:gd name="T77" fmla="*/ 29 h 41"/>
                <a:gd name="T78" fmla="*/ 49 w 57"/>
                <a:gd name="T79" fmla="*/ 21 h 41"/>
                <a:gd name="T80" fmla="*/ 53 w 57"/>
                <a:gd name="T81"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41">
                  <a:moveTo>
                    <a:pt x="53" y="17"/>
                  </a:moveTo>
                  <a:cubicBezTo>
                    <a:pt x="54" y="15"/>
                    <a:pt x="54" y="15"/>
                    <a:pt x="54" y="15"/>
                  </a:cubicBezTo>
                  <a:cubicBezTo>
                    <a:pt x="54" y="14"/>
                    <a:pt x="54" y="12"/>
                    <a:pt x="55" y="11"/>
                  </a:cubicBezTo>
                  <a:cubicBezTo>
                    <a:pt x="56" y="8"/>
                    <a:pt x="57" y="6"/>
                    <a:pt x="56" y="4"/>
                  </a:cubicBezTo>
                  <a:cubicBezTo>
                    <a:pt x="54" y="2"/>
                    <a:pt x="52" y="2"/>
                    <a:pt x="50" y="2"/>
                  </a:cubicBezTo>
                  <a:cubicBezTo>
                    <a:pt x="50" y="2"/>
                    <a:pt x="50" y="2"/>
                    <a:pt x="50" y="2"/>
                  </a:cubicBezTo>
                  <a:cubicBezTo>
                    <a:pt x="49" y="2"/>
                    <a:pt x="47" y="2"/>
                    <a:pt x="46" y="3"/>
                  </a:cubicBezTo>
                  <a:cubicBezTo>
                    <a:pt x="45" y="3"/>
                    <a:pt x="44" y="3"/>
                    <a:pt x="43" y="3"/>
                  </a:cubicBezTo>
                  <a:cubicBezTo>
                    <a:pt x="43" y="3"/>
                    <a:pt x="43" y="3"/>
                    <a:pt x="43" y="3"/>
                  </a:cubicBezTo>
                  <a:cubicBezTo>
                    <a:pt x="43" y="3"/>
                    <a:pt x="43" y="3"/>
                    <a:pt x="43" y="3"/>
                  </a:cubicBezTo>
                  <a:cubicBezTo>
                    <a:pt x="42" y="3"/>
                    <a:pt x="42" y="3"/>
                    <a:pt x="41" y="3"/>
                  </a:cubicBezTo>
                  <a:cubicBezTo>
                    <a:pt x="41" y="3"/>
                    <a:pt x="40" y="3"/>
                    <a:pt x="40" y="3"/>
                  </a:cubicBezTo>
                  <a:cubicBezTo>
                    <a:pt x="39" y="3"/>
                    <a:pt x="39" y="3"/>
                    <a:pt x="39" y="3"/>
                  </a:cubicBezTo>
                  <a:cubicBezTo>
                    <a:pt x="38" y="3"/>
                    <a:pt x="38" y="3"/>
                    <a:pt x="38" y="3"/>
                  </a:cubicBezTo>
                  <a:cubicBezTo>
                    <a:pt x="38" y="3"/>
                    <a:pt x="38" y="3"/>
                    <a:pt x="38" y="3"/>
                  </a:cubicBezTo>
                  <a:cubicBezTo>
                    <a:pt x="37" y="2"/>
                    <a:pt x="36" y="2"/>
                    <a:pt x="36" y="2"/>
                  </a:cubicBezTo>
                  <a:cubicBezTo>
                    <a:pt x="35" y="2"/>
                    <a:pt x="34" y="1"/>
                    <a:pt x="33" y="1"/>
                  </a:cubicBezTo>
                  <a:cubicBezTo>
                    <a:pt x="32" y="1"/>
                    <a:pt x="30" y="1"/>
                    <a:pt x="29" y="2"/>
                  </a:cubicBezTo>
                  <a:cubicBezTo>
                    <a:pt x="28" y="3"/>
                    <a:pt x="27" y="4"/>
                    <a:pt x="27" y="5"/>
                  </a:cubicBezTo>
                  <a:cubicBezTo>
                    <a:pt x="26" y="6"/>
                    <a:pt x="26" y="6"/>
                    <a:pt x="26" y="6"/>
                  </a:cubicBezTo>
                  <a:cubicBezTo>
                    <a:pt x="26" y="6"/>
                    <a:pt x="26" y="6"/>
                    <a:pt x="26" y="6"/>
                  </a:cubicBezTo>
                  <a:cubicBezTo>
                    <a:pt x="25" y="6"/>
                    <a:pt x="25" y="6"/>
                    <a:pt x="24" y="5"/>
                  </a:cubicBezTo>
                  <a:cubicBezTo>
                    <a:pt x="23" y="5"/>
                    <a:pt x="23" y="4"/>
                    <a:pt x="22" y="4"/>
                  </a:cubicBezTo>
                  <a:cubicBezTo>
                    <a:pt x="21" y="4"/>
                    <a:pt x="21" y="3"/>
                    <a:pt x="20" y="3"/>
                  </a:cubicBezTo>
                  <a:cubicBezTo>
                    <a:pt x="20" y="3"/>
                    <a:pt x="20" y="3"/>
                    <a:pt x="20" y="3"/>
                  </a:cubicBezTo>
                  <a:cubicBezTo>
                    <a:pt x="20" y="3"/>
                    <a:pt x="20" y="3"/>
                    <a:pt x="19" y="2"/>
                  </a:cubicBezTo>
                  <a:cubicBezTo>
                    <a:pt x="18" y="1"/>
                    <a:pt x="16" y="1"/>
                    <a:pt x="14" y="1"/>
                  </a:cubicBezTo>
                  <a:cubicBezTo>
                    <a:pt x="14" y="1"/>
                    <a:pt x="14" y="1"/>
                    <a:pt x="14" y="1"/>
                  </a:cubicBezTo>
                  <a:cubicBezTo>
                    <a:pt x="11" y="0"/>
                    <a:pt x="11" y="0"/>
                    <a:pt x="11" y="0"/>
                  </a:cubicBezTo>
                  <a:cubicBezTo>
                    <a:pt x="11" y="3"/>
                    <a:pt x="11" y="3"/>
                    <a:pt x="11" y="3"/>
                  </a:cubicBezTo>
                  <a:cubicBezTo>
                    <a:pt x="11" y="8"/>
                    <a:pt x="16" y="10"/>
                    <a:pt x="20" y="12"/>
                  </a:cubicBezTo>
                  <a:cubicBezTo>
                    <a:pt x="20" y="12"/>
                    <a:pt x="20" y="12"/>
                    <a:pt x="20" y="12"/>
                  </a:cubicBezTo>
                  <a:cubicBezTo>
                    <a:pt x="19" y="12"/>
                    <a:pt x="19" y="12"/>
                    <a:pt x="18" y="12"/>
                  </a:cubicBezTo>
                  <a:cubicBezTo>
                    <a:pt x="17" y="12"/>
                    <a:pt x="15" y="12"/>
                    <a:pt x="14" y="14"/>
                  </a:cubicBezTo>
                  <a:cubicBezTo>
                    <a:pt x="13" y="15"/>
                    <a:pt x="12" y="16"/>
                    <a:pt x="13" y="18"/>
                  </a:cubicBezTo>
                  <a:cubicBezTo>
                    <a:pt x="14" y="20"/>
                    <a:pt x="14" y="20"/>
                    <a:pt x="14" y="20"/>
                  </a:cubicBezTo>
                  <a:cubicBezTo>
                    <a:pt x="16" y="20"/>
                    <a:pt x="16" y="20"/>
                    <a:pt x="16" y="20"/>
                  </a:cubicBezTo>
                  <a:cubicBezTo>
                    <a:pt x="16" y="20"/>
                    <a:pt x="17" y="20"/>
                    <a:pt x="18" y="20"/>
                  </a:cubicBezTo>
                  <a:cubicBezTo>
                    <a:pt x="18" y="20"/>
                    <a:pt x="19" y="20"/>
                    <a:pt x="19" y="21"/>
                  </a:cubicBezTo>
                  <a:cubicBezTo>
                    <a:pt x="20" y="21"/>
                    <a:pt x="21" y="21"/>
                    <a:pt x="21" y="21"/>
                  </a:cubicBezTo>
                  <a:cubicBezTo>
                    <a:pt x="22" y="21"/>
                    <a:pt x="22" y="21"/>
                    <a:pt x="22" y="21"/>
                  </a:cubicBezTo>
                  <a:cubicBezTo>
                    <a:pt x="22" y="21"/>
                    <a:pt x="23" y="21"/>
                    <a:pt x="23" y="22"/>
                  </a:cubicBezTo>
                  <a:cubicBezTo>
                    <a:pt x="23" y="22"/>
                    <a:pt x="23" y="22"/>
                    <a:pt x="23" y="22"/>
                  </a:cubicBezTo>
                  <a:cubicBezTo>
                    <a:pt x="23" y="23"/>
                    <a:pt x="21" y="23"/>
                    <a:pt x="20" y="23"/>
                  </a:cubicBezTo>
                  <a:cubicBezTo>
                    <a:pt x="19" y="23"/>
                    <a:pt x="18" y="24"/>
                    <a:pt x="18" y="24"/>
                  </a:cubicBezTo>
                  <a:cubicBezTo>
                    <a:pt x="18" y="24"/>
                    <a:pt x="17" y="24"/>
                    <a:pt x="17" y="24"/>
                  </a:cubicBezTo>
                  <a:cubicBezTo>
                    <a:pt x="16" y="24"/>
                    <a:pt x="15" y="24"/>
                    <a:pt x="14" y="25"/>
                  </a:cubicBezTo>
                  <a:cubicBezTo>
                    <a:pt x="14" y="25"/>
                    <a:pt x="14" y="24"/>
                    <a:pt x="14" y="24"/>
                  </a:cubicBezTo>
                  <a:cubicBezTo>
                    <a:pt x="15" y="22"/>
                    <a:pt x="14" y="21"/>
                    <a:pt x="13" y="20"/>
                  </a:cubicBezTo>
                  <a:cubicBezTo>
                    <a:pt x="13" y="19"/>
                    <a:pt x="12" y="19"/>
                    <a:pt x="12" y="19"/>
                  </a:cubicBezTo>
                  <a:cubicBezTo>
                    <a:pt x="12" y="19"/>
                    <a:pt x="12" y="19"/>
                    <a:pt x="12" y="18"/>
                  </a:cubicBezTo>
                  <a:cubicBezTo>
                    <a:pt x="12" y="17"/>
                    <a:pt x="10" y="16"/>
                    <a:pt x="10" y="16"/>
                  </a:cubicBezTo>
                  <a:cubicBezTo>
                    <a:pt x="9" y="16"/>
                    <a:pt x="8" y="17"/>
                    <a:pt x="7" y="17"/>
                  </a:cubicBezTo>
                  <a:cubicBezTo>
                    <a:pt x="7" y="17"/>
                    <a:pt x="7" y="17"/>
                    <a:pt x="7" y="18"/>
                  </a:cubicBezTo>
                  <a:cubicBezTo>
                    <a:pt x="6" y="18"/>
                    <a:pt x="6" y="17"/>
                    <a:pt x="6" y="17"/>
                  </a:cubicBezTo>
                  <a:cubicBezTo>
                    <a:pt x="6" y="17"/>
                    <a:pt x="6" y="17"/>
                    <a:pt x="6" y="17"/>
                  </a:cubicBezTo>
                  <a:cubicBezTo>
                    <a:pt x="4" y="18"/>
                    <a:pt x="3" y="19"/>
                    <a:pt x="2" y="19"/>
                  </a:cubicBezTo>
                  <a:cubicBezTo>
                    <a:pt x="1" y="21"/>
                    <a:pt x="0" y="23"/>
                    <a:pt x="1" y="24"/>
                  </a:cubicBezTo>
                  <a:cubicBezTo>
                    <a:pt x="1" y="26"/>
                    <a:pt x="3" y="27"/>
                    <a:pt x="5" y="27"/>
                  </a:cubicBezTo>
                  <a:cubicBezTo>
                    <a:pt x="5" y="27"/>
                    <a:pt x="6" y="27"/>
                    <a:pt x="6" y="27"/>
                  </a:cubicBezTo>
                  <a:cubicBezTo>
                    <a:pt x="6" y="28"/>
                    <a:pt x="6" y="29"/>
                    <a:pt x="7" y="30"/>
                  </a:cubicBezTo>
                  <a:cubicBezTo>
                    <a:pt x="8" y="32"/>
                    <a:pt x="13" y="34"/>
                    <a:pt x="15" y="34"/>
                  </a:cubicBezTo>
                  <a:cubicBezTo>
                    <a:pt x="15" y="35"/>
                    <a:pt x="16" y="35"/>
                    <a:pt x="17" y="36"/>
                  </a:cubicBezTo>
                  <a:cubicBezTo>
                    <a:pt x="18" y="37"/>
                    <a:pt x="19" y="38"/>
                    <a:pt x="21" y="38"/>
                  </a:cubicBezTo>
                  <a:cubicBezTo>
                    <a:pt x="21" y="38"/>
                    <a:pt x="21" y="38"/>
                    <a:pt x="21" y="38"/>
                  </a:cubicBezTo>
                  <a:cubicBezTo>
                    <a:pt x="22" y="39"/>
                    <a:pt x="22" y="39"/>
                    <a:pt x="23" y="39"/>
                  </a:cubicBezTo>
                  <a:cubicBezTo>
                    <a:pt x="23" y="39"/>
                    <a:pt x="23" y="39"/>
                    <a:pt x="23" y="39"/>
                  </a:cubicBezTo>
                  <a:cubicBezTo>
                    <a:pt x="24" y="40"/>
                    <a:pt x="25" y="41"/>
                    <a:pt x="26" y="41"/>
                  </a:cubicBezTo>
                  <a:cubicBezTo>
                    <a:pt x="27" y="41"/>
                    <a:pt x="28" y="41"/>
                    <a:pt x="30" y="40"/>
                  </a:cubicBezTo>
                  <a:cubicBezTo>
                    <a:pt x="30" y="39"/>
                    <a:pt x="31" y="38"/>
                    <a:pt x="31" y="37"/>
                  </a:cubicBezTo>
                  <a:cubicBezTo>
                    <a:pt x="31" y="37"/>
                    <a:pt x="31" y="36"/>
                    <a:pt x="31" y="36"/>
                  </a:cubicBezTo>
                  <a:cubicBezTo>
                    <a:pt x="31" y="36"/>
                    <a:pt x="32" y="36"/>
                    <a:pt x="32" y="36"/>
                  </a:cubicBezTo>
                  <a:cubicBezTo>
                    <a:pt x="33" y="35"/>
                    <a:pt x="34" y="35"/>
                    <a:pt x="35" y="34"/>
                  </a:cubicBezTo>
                  <a:cubicBezTo>
                    <a:pt x="36" y="32"/>
                    <a:pt x="36" y="31"/>
                    <a:pt x="37" y="30"/>
                  </a:cubicBezTo>
                  <a:cubicBezTo>
                    <a:pt x="37" y="28"/>
                    <a:pt x="37" y="28"/>
                    <a:pt x="38" y="28"/>
                  </a:cubicBezTo>
                  <a:cubicBezTo>
                    <a:pt x="38" y="28"/>
                    <a:pt x="39" y="28"/>
                    <a:pt x="39" y="29"/>
                  </a:cubicBezTo>
                  <a:cubicBezTo>
                    <a:pt x="40" y="29"/>
                    <a:pt x="41" y="29"/>
                    <a:pt x="42" y="29"/>
                  </a:cubicBezTo>
                  <a:cubicBezTo>
                    <a:pt x="43" y="29"/>
                    <a:pt x="43" y="29"/>
                    <a:pt x="44" y="29"/>
                  </a:cubicBezTo>
                  <a:cubicBezTo>
                    <a:pt x="46" y="28"/>
                    <a:pt x="47" y="25"/>
                    <a:pt x="48" y="23"/>
                  </a:cubicBezTo>
                  <a:cubicBezTo>
                    <a:pt x="48" y="23"/>
                    <a:pt x="48" y="22"/>
                    <a:pt x="49" y="21"/>
                  </a:cubicBezTo>
                  <a:cubicBezTo>
                    <a:pt x="49" y="18"/>
                    <a:pt x="50" y="17"/>
                    <a:pt x="51" y="17"/>
                  </a:cubicBezTo>
                  <a:lnTo>
                    <a:pt x="53" y="17"/>
                  </a:ln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6" name="Freeform 6"/>
            <p:cNvSpPr>
              <a:spLocks/>
            </p:cNvSpPr>
            <p:nvPr/>
          </p:nvSpPr>
          <p:spPr bwMode="auto">
            <a:xfrm>
              <a:off x="1807049" y="4635792"/>
              <a:ext cx="48791" cy="35273"/>
            </a:xfrm>
            <a:custGeom>
              <a:avLst/>
              <a:gdLst>
                <a:gd name="T0" fmla="*/ 54 w 58"/>
                <a:gd name="T1" fmla="*/ 12 h 45"/>
                <a:gd name="T2" fmla="*/ 46 w 58"/>
                <a:gd name="T3" fmla="*/ 2 h 45"/>
                <a:gd name="T4" fmla="*/ 40 w 58"/>
                <a:gd name="T5" fmla="*/ 4 h 45"/>
                <a:gd name="T6" fmla="*/ 39 w 58"/>
                <a:gd name="T7" fmla="*/ 4 h 45"/>
                <a:gd name="T8" fmla="*/ 34 w 58"/>
                <a:gd name="T9" fmla="*/ 4 h 45"/>
                <a:gd name="T10" fmla="*/ 30 w 58"/>
                <a:gd name="T11" fmla="*/ 2 h 45"/>
                <a:gd name="T12" fmla="*/ 28 w 58"/>
                <a:gd name="T13" fmla="*/ 1 h 45"/>
                <a:gd name="T14" fmla="*/ 24 w 58"/>
                <a:gd name="T15" fmla="*/ 1 h 45"/>
                <a:gd name="T16" fmla="*/ 22 w 58"/>
                <a:gd name="T17" fmla="*/ 1 h 45"/>
                <a:gd name="T18" fmla="*/ 19 w 58"/>
                <a:gd name="T19" fmla="*/ 2 h 45"/>
                <a:gd name="T20" fmla="*/ 16 w 58"/>
                <a:gd name="T21" fmla="*/ 1 h 45"/>
                <a:gd name="T22" fmla="*/ 10 w 58"/>
                <a:gd name="T23" fmla="*/ 4 h 45"/>
                <a:gd name="T24" fmla="*/ 7 w 58"/>
                <a:gd name="T25" fmla="*/ 5 h 45"/>
                <a:gd name="T26" fmla="*/ 8 w 58"/>
                <a:gd name="T27" fmla="*/ 10 h 45"/>
                <a:gd name="T28" fmla="*/ 10 w 58"/>
                <a:gd name="T29" fmla="*/ 15 h 45"/>
                <a:gd name="T30" fmla="*/ 10 w 58"/>
                <a:gd name="T31" fmla="*/ 15 h 45"/>
                <a:gd name="T32" fmla="*/ 5 w 58"/>
                <a:gd name="T33" fmla="*/ 20 h 45"/>
                <a:gd name="T34" fmla="*/ 4 w 58"/>
                <a:gd name="T35" fmla="*/ 22 h 45"/>
                <a:gd name="T36" fmla="*/ 1 w 58"/>
                <a:gd name="T37" fmla="*/ 24 h 45"/>
                <a:gd name="T38" fmla="*/ 0 w 58"/>
                <a:gd name="T39" fmla="*/ 26 h 45"/>
                <a:gd name="T40" fmla="*/ 0 w 58"/>
                <a:gd name="T41" fmla="*/ 33 h 45"/>
                <a:gd name="T42" fmla="*/ 3 w 58"/>
                <a:gd name="T43" fmla="*/ 39 h 45"/>
                <a:gd name="T44" fmla="*/ 9 w 58"/>
                <a:gd name="T45" fmla="*/ 43 h 45"/>
                <a:gd name="T46" fmla="*/ 15 w 58"/>
                <a:gd name="T47" fmla="*/ 45 h 45"/>
                <a:gd name="T48" fmla="*/ 18 w 58"/>
                <a:gd name="T49" fmla="*/ 40 h 45"/>
                <a:gd name="T50" fmla="*/ 21 w 58"/>
                <a:gd name="T51" fmla="*/ 40 h 45"/>
                <a:gd name="T52" fmla="*/ 24 w 58"/>
                <a:gd name="T53" fmla="*/ 37 h 45"/>
                <a:gd name="T54" fmla="*/ 28 w 58"/>
                <a:gd name="T55" fmla="*/ 35 h 45"/>
                <a:gd name="T56" fmla="*/ 28 w 58"/>
                <a:gd name="T57" fmla="*/ 34 h 45"/>
                <a:gd name="T58" fmla="*/ 30 w 58"/>
                <a:gd name="T59" fmla="*/ 34 h 45"/>
                <a:gd name="T60" fmla="*/ 35 w 58"/>
                <a:gd name="T61" fmla="*/ 36 h 45"/>
                <a:gd name="T62" fmla="*/ 37 w 58"/>
                <a:gd name="T63" fmla="*/ 33 h 45"/>
                <a:gd name="T64" fmla="*/ 37 w 58"/>
                <a:gd name="T65" fmla="*/ 28 h 45"/>
                <a:gd name="T66" fmla="*/ 44 w 58"/>
                <a:gd name="T67" fmla="*/ 24 h 45"/>
                <a:gd name="T68" fmla="*/ 50 w 58"/>
                <a:gd name="T69" fmla="*/ 23 h 45"/>
                <a:gd name="T70" fmla="*/ 57 w 58"/>
                <a:gd name="T71"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45">
                  <a:moveTo>
                    <a:pt x="55" y="13"/>
                  </a:moveTo>
                  <a:cubicBezTo>
                    <a:pt x="55" y="13"/>
                    <a:pt x="54" y="13"/>
                    <a:pt x="54" y="12"/>
                  </a:cubicBezTo>
                  <a:cubicBezTo>
                    <a:pt x="53" y="10"/>
                    <a:pt x="52" y="8"/>
                    <a:pt x="51" y="6"/>
                  </a:cubicBezTo>
                  <a:cubicBezTo>
                    <a:pt x="50" y="5"/>
                    <a:pt x="48" y="3"/>
                    <a:pt x="46" y="2"/>
                  </a:cubicBezTo>
                  <a:cubicBezTo>
                    <a:pt x="45" y="2"/>
                    <a:pt x="44" y="2"/>
                    <a:pt x="44" y="2"/>
                  </a:cubicBezTo>
                  <a:cubicBezTo>
                    <a:pt x="42" y="2"/>
                    <a:pt x="41" y="3"/>
                    <a:pt x="40" y="4"/>
                  </a:cubicBezTo>
                  <a:cubicBezTo>
                    <a:pt x="40" y="4"/>
                    <a:pt x="40" y="4"/>
                    <a:pt x="40" y="4"/>
                  </a:cubicBezTo>
                  <a:cubicBezTo>
                    <a:pt x="39" y="4"/>
                    <a:pt x="39" y="4"/>
                    <a:pt x="39" y="4"/>
                  </a:cubicBezTo>
                  <a:cubicBezTo>
                    <a:pt x="38" y="4"/>
                    <a:pt x="37" y="3"/>
                    <a:pt x="36" y="3"/>
                  </a:cubicBezTo>
                  <a:cubicBezTo>
                    <a:pt x="35" y="3"/>
                    <a:pt x="34" y="4"/>
                    <a:pt x="34" y="4"/>
                  </a:cubicBezTo>
                  <a:cubicBezTo>
                    <a:pt x="34" y="4"/>
                    <a:pt x="33" y="3"/>
                    <a:pt x="33" y="3"/>
                  </a:cubicBezTo>
                  <a:cubicBezTo>
                    <a:pt x="33" y="2"/>
                    <a:pt x="31" y="2"/>
                    <a:pt x="30" y="2"/>
                  </a:cubicBezTo>
                  <a:cubicBezTo>
                    <a:pt x="30" y="2"/>
                    <a:pt x="29" y="2"/>
                    <a:pt x="29" y="2"/>
                  </a:cubicBezTo>
                  <a:cubicBezTo>
                    <a:pt x="29" y="2"/>
                    <a:pt x="28" y="1"/>
                    <a:pt x="28" y="1"/>
                  </a:cubicBezTo>
                  <a:cubicBezTo>
                    <a:pt x="27" y="0"/>
                    <a:pt x="26" y="0"/>
                    <a:pt x="26" y="0"/>
                  </a:cubicBezTo>
                  <a:cubicBezTo>
                    <a:pt x="25" y="0"/>
                    <a:pt x="24" y="1"/>
                    <a:pt x="24" y="1"/>
                  </a:cubicBezTo>
                  <a:cubicBezTo>
                    <a:pt x="22" y="1"/>
                    <a:pt x="22" y="1"/>
                    <a:pt x="22" y="1"/>
                  </a:cubicBezTo>
                  <a:cubicBezTo>
                    <a:pt x="22" y="1"/>
                    <a:pt x="22" y="1"/>
                    <a:pt x="22" y="1"/>
                  </a:cubicBezTo>
                  <a:cubicBezTo>
                    <a:pt x="21" y="1"/>
                    <a:pt x="20" y="1"/>
                    <a:pt x="20" y="2"/>
                  </a:cubicBezTo>
                  <a:cubicBezTo>
                    <a:pt x="20" y="2"/>
                    <a:pt x="19" y="2"/>
                    <a:pt x="19" y="2"/>
                  </a:cubicBezTo>
                  <a:cubicBezTo>
                    <a:pt x="19" y="1"/>
                    <a:pt x="19" y="1"/>
                    <a:pt x="18" y="1"/>
                  </a:cubicBezTo>
                  <a:cubicBezTo>
                    <a:pt x="17" y="1"/>
                    <a:pt x="17" y="1"/>
                    <a:pt x="16" y="1"/>
                  </a:cubicBezTo>
                  <a:cubicBezTo>
                    <a:pt x="16" y="1"/>
                    <a:pt x="15" y="1"/>
                    <a:pt x="14" y="1"/>
                  </a:cubicBezTo>
                  <a:cubicBezTo>
                    <a:pt x="12" y="2"/>
                    <a:pt x="11" y="3"/>
                    <a:pt x="10" y="4"/>
                  </a:cubicBezTo>
                  <a:cubicBezTo>
                    <a:pt x="10" y="4"/>
                    <a:pt x="10" y="4"/>
                    <a:pt x="10" y="4"/>
                  </a:cubicBezTo>
                  <a:cubicBezTo>
                    <a:pt x="9" y="4"/>
                    <a:pt x="8" y="4"/>
                    <a:pt x="7" y="5"/>
                  </a:cubicBezTo>
                  <a:cubicBezTo>
                    <a:pt x="7" y="5"/>
                    <a:pt x="5" y="7"/>
                    <a:pt x="8" y="10"/>
                  </a:cubicBezTo>
                  <a:cubicBezTo>
                    <a:pt x="8" y="10"/>
                    <a:pt x="8" y="10"/>
                    <a:pt x="8" y="10"/>
                  </a:cubicBezTo>
                  <a:cubicBezTo>
                    <a:pt x="8" y="11"/>
                    <a:pt x="8" y="13"/>
                    <a:pt x="10" y="14"/>
                  </a:cubicBezTo>
                  <a:cubicBezTo>
                    <a:pt x="10" y="14"/>
                    <a:pt x="10" y="14"/>
                    <a:pt x="10" y="15"/>
                  </a:cubicBezTo>
                  <a:cubicBezTo>
                    <a:pt x="11" y="15"/>
                    <a:pt x="11" y="15"/>
                    <a:pt x="11" y="15"/>
                  </a:cubicBezTo>
                  <a:cubicBezTo>
                    <a:pt x="11" y="15"/>
                    <a:pt x="10" y="15"/>
                    <a:pt x="10" y="15"/>
                  </a:cubicBezTo>
                  <a:cubicBezTo>
                    <a:pt x="9" y="16"/>
                    <a:pt x="8" y="16"/>
                    <a:pt x="7" y="17"/>
                  </a:cubicBezTo>
                  <a:cubicBezTo>
                    <a:pt x="7" y="18"/>
                    <a:pt x="6" y="19"/>
                    <a:pt x="5" y="20"/>
                  </a:cubicBezTo>
                  <a:cubicBezTo>
                    <a:pt x="5" y="20"/>
                    <a:pt x="5" y="21"/>
                    <a:pt x="4" y="21"/>
                  </a:cubicBezTo>
                  <a:cubicBezTo>
                    <a:pt x="4" y="22"/>
                    <a:pt x="4" y="22"/>
                    <a:pt x="4" y="22"/>
                  </a:cubicBezTo>
                  <a:cubicBezTo>
                    <a:pt x="3" y="22"/>
                    <a:pt x="3" y="23"/>
                    <a:pt x="2" y="23"/>
                  </a:cubicBezTo>
                  <a:cubicBezTo>
                    <a:pt x="2" y="24"/>
                    <a:pt x="2" y="24"/>
                    <a:pt x="1" y="24"/>
                  </a:cubicBezTo>
                  <a:cubicBezTo>
                    <a:pt x="0" y="24"/>
                    <a:pt x="0" y="24"/>
                    <a:pt x="0" y="24"/>
                  </a:cubicBezTo>
                  <a:cubicBezTo>
                    <a:pt x="0" y="26"/>
                    <a:pt x="0" y="26"/>
                    <a:pt x="0" y="26"/>
                  </a:cubicBezTo>
                  <a:cubicBezTo>
                    <a:pt x="0" y="28"/>
                    <a:pt x="0" y="29"/>
                    <a:pt x="0" y="30"/>
                  </a:cubicBezTo>
                  <a:cubicBezTo>
                    <a:pt x="0" y="31"/>
                    <a:pt x="0" y="32"/>
                    <a:pt x="0" y="33"/>
                  </a:cubicBezTo>
                  <a:cubicBezTo>
                    <a:pt x="0" y="36"/>
                    <a:pt x="1" y="37"/>
                    <a:pt x="3" y="39"/>
                  </a:cubicBezTo>
                  <a:cubicBezTo>
                    <a:pt x="3" y="39"/>
                    <a:pt x="3" y="39"/>
                    <a:pt x="3" y="39"/>
                  </a:cubicBezTo>
                  <a:cubicBezTo>
                    <a:pt x="4" y="40"/>
                    <a:pt x="4" y="40"/>
                    <a:pt x="4" y="40"/>
                  </a:cubicBezTo>
                  <a:cubicBezTo>
                    <a:pt x="6" y="41"/>
                    <a:pt x="7" y="42"/>
                    <a:pt x="9" y="43"/>
                  </a:cubicBezTo>
                  <a:cubicBezTo>
                    <a:pt x="9" y="43"/>
                    <a:pt x="9" y="43"/>
                    <a:pt x="10" y="43"/>
                  </a:cubicBezTo>
                  <a:cubicBezTo>
                    <a:pt x="12" y="44"/>
                    <a:pt x="13" y="45"/>
                    <a:pt x="15" y="45"/>
                  </a:cubicBezTo>
                  <a:cubicBezTo>
                    <a:pt x="17" y="45"/>
                    <a:pt x="17" y="44"/>
                    <a:pt x="18" y="44"/>
                  </a:cubicBezTo>
                  <a:cubicBezTo>
                    <a:pt x="19" y="43"/>
                    <a:pt x="19" y="42"/>
                    <a:pt x="18" y="40"/>
                  </a:cubicBezTo>
                  <a:cubicBezTo>
                    <a:pt x="18" y="40"/>
                    <a:pt x="18" y="40"/>
                    <a:pt x="18" y="39"/>
                  </a:cubicBezTo>
                  <a:cubicBezTo>
                    <a:pt x="19" y="40"/>
                    <a:pt x="20" y="40"/>
                    <a:pt x="21" y="40"/>
                  </a:cubicBezTo>
                  <a:cubicBezTo>
                    <a:pt x="22" y="40"/>
                    <a:pt x="23" y="39"/>
                    <a:pt x="24" y="38"/>
                  </a:cubicBezTo>
                  <a:cubicBezTo>
                    <a:pt x="24" y="37"/>
                    <a:pt x="24" y="37"/>
                    <a:pt x="24" y="37"/>
                  </a:cubicBezTo>
                  <a:cubicBezTo>
                    <a:pt x="24" y="37"/>
                    <a:pt x="24" y="37"/>
                    <a:pt x="24" y="37"/>
                  </a:cubicBezTo>
                  <a:cubicBezTo>
                    <a:pt x="25" y="37"/>
                    <a:pt x="27" y="37"/>
                    <a:pt x="28" y="35"/>
                  </a:cubicBezTo>
                  <a:cubicBezTo>
                    <a:pt x="28" y="35"/>
                    <a:pt x="28" y="34"/>
                    <a:pt x="28" y="34"/>
                  </a:cubicBezTo>
                  <a:cubicBezTo>
                    <a:pt x="28" y="34"/>
                    <a:pt x="28" y="34"/>
                    <a:pt x="28" y="34"/>
                  </a:cubicBezTo>
                  <a:cubicBezTo>
                    <a:pt x="29" y="34"/>
                    <a:pt x="29" y="34"/>
                    <a:pt x="29" y="34"/>
                  </a:cubicBezTo>
                  <a:cubicBezTo>
                    <a:pt x="29" y="34"/>
                    <a:pt x="30" y="34"/>
                    <a:pt x="30" y="34"/>
                  </a:cubicBezTo>
                  <a:cubicBezTo>
                    <a:pt x="31" y="35"/>
                    <a:pt x="32" y="36"/>
                    <a:pt x="34" y="36"/>
                  </a:cubicBezTo>
                  <a:cubicBezTo>
                    <a:pt x="35" y="36"/>
                    <a:pt x="35" y="36"/>
                    <a:pt x="35" y="36"/>
                  </a:cubicBezTo>
                  <a:cubicBezTo>
                    <a:pt x="37" y="36"/>
                    <a:pt x="37" y="36"/>
                    <a:pt x="37" y="36"/>
                  </a:cubicBezTo>
                  <a:cubicBezTo>
                    <a:pt x="37" y="33"/>
                    <a:pt x="37" y="33"/>
                    <a:pt x="37" y="33"/>
                  </a:cubicBezTo>
                  <a:cubicBezTo>
                    <a:pt x="37" y="31"/>
                    <a:pt x="36" y="30"/>
                    <a:pt x="34" y="29"/>
                  </a:cubicBezTo>
                  <a:cubicBezTo>
                    <a:pt x="35" y="28"/>
                    <a:pt x="36" y="28"/>
                    <a:pt x="37" y="28"/>
                  </a:cubicBezTo>
                  <a:cubicBezTo>
                    <a:pt x="39" y="28"/>
                    <a:pt x="40" y="27"/>
                    <a:pt x="42" y="26"/>
                  </a:cubicBezTo>
                  <a:cubicBezTo>
                    <a:pt x="42" y="25"/>
                    <a:pt x="43" y="25"/>
                    <a:pt x="44" y="24"/>
                  </a:cubicBezTo>
                  <a:cubicBezTo>
                    <a:pt x="45" y="24"/>
                    <a:pt x="48" y="23"/>
                    <a:pt x="49" y="23"/>
                  </a:cubicBezTo>
                  <a:cubicBezTo>
                    <a:pt x="50" y="23"/>
                    <a:pt x="50" y="23"/>
                    <a:pt x="50" y="23"/>
                  </a:cubicBezTo>
                  <a:cubicBezTo>
                    <a:pt x="50" y="23"/>
                    <a:pt x="51" y="23"/>
                    <a:pt x="51" y="23"/>
                  </a:cubicBezTo>
                  <a:cubicBezTo>
                    <a:pt x="53" y="23"/>
                    <a:pt x="56" y="23"/>
                    <a:pt x="57" y="19"/>
                  </a:cubicBezTo>
                  <a:cubicBezTo>
                    <a:pt x="58" y="16"/>
                    <a:pt x="56" y="14"/>
                    <a:pt x="55" y="13"/>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7" name="Freeform 7"/>
            <p:cNvSpPr>
              <a:spLocks/>
            </p:cNvSpPr>
            <p:nvPr/>
          </p:nvSpPr>
          <p:spPr bwMode="auto">
            <a:xfrm>
              <a:off x="810953" y="2850192"/>
              <a:ext cx="10416" cy="9713"/>
            </a:xfrm>
            <a:custGeom>
              <a:avLst/>
              <a:gdLst>
                <a:gd name="T0" fmla="*/ 9 w 12"/>
                <a:gd name="T1" fmla="*/ 1 h 12"/>
                <a:gd name="T2" fmla="*/ 6 w 12"/>
                <a:gd name="T3" fmla="*/ 0 h 12"/>
                <a:gd name="T4" fmla="*/ 1 w 12"/>
                <a:gd name="T5" fmla="*/ 4 h 12"/>
                <a:gd name="T6" fmla="*/ 2 w 12"/>
                <a:gd name="T7" fmla="*/ 10 h 12"/>
                <a:gd name="T8" fmla="*/ 6 w 12"/>
                <a:gd name="T9" fmla="*/ 12 h 12"/>
                <a:gd name="T10" fmla="*/ 12 w 12"/>
                <a:gd name="T11" fmla="*/ 7 h 12"/>
                <a:gd name="T12" fmla="*/ 9 w 12"/>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9" y="1"/>
                  </a:moveTo>
                  <a:cubicBezTo>
                    <a:pt x="8" y="0"/>
                    <a:pt x="7" y="0"/>
                    <a:pt x="6" y="0"/>
                  </a:cubicBezTo>
                  <a:cubicBezTo>
                    <a:pt x="4" y="0"/>
                    <a:pt x="2" y="2"/>
                    <a:pt x="1" y="4"/>
                  </a:cubicBezTo>
                  <a:cubicBezTo>
                    <a:pt x="0" y="6"/>
                    <a:pt x="1" y="9"/>
                    <a:pt x="2" y="10"/>
                  </a:cubicBezTo>
                  <a:cubicBezTo>
                    <a:pt x="4" y="11"/>
                    <a:pt x="5" y="12"/>
                    <a:pt x="6" y="12"/>
                  </a:cubicBezTo>
                  <a:cubicBezTo>
                    <a:pt x="9" y="12"/>
                    <a:pt x="11" y="10"/>
                    <a:pt x="12" y="7"/>
                  </a:cubicBezTo>
                  <a:cubicBezTo>
                    <a:pt x="12" y="5"/>
                    <a:pt x="11" y="2"/>
                    <a:pt x="9" y="1"/>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8" name="Freeform 8"/>
            <p:cNvSpPr>
              <a:spLocks/>
            </p:cNvSpPr>
            <p:nvPr/>
          </p:nvSpPr>
          <p:spPr bwMode="auto">
            <a:xfrm>
              <a:off x="895376" y="2580281"/>
              <a:ext cx="374427" cy="541866"/>
            </a:xfrm>
            <a:custGeom>
              <a:avLst/>
              <a:gdLst>
                <a:gd name="T0" fmla="*/ 439 w 446"/>
                <a:gd name="T1" fmla="*/ 439 h 692"/>
                <a:gd name="T2" fmla="*/ 429 w 446"/>
                <a:gd name="T3" fmla="*/ 413 h 692"/>
                <a:gd name="T4" fmla="*/ 421 w 446"/>
                <a:gd name="T5" fmla="*/ 389 h 692"/>
                <a:gd name="T6" fmla="*/ 413 w 446"/>
                <a:gd name="T7" fmla="*/ 313 h 692"/>
                <a:gd name="T8" fmla="*/ 427 w 446"/>
                <a:gd name="T9" fmla="*/ 261 h 692"/>
                <a:gd name="T10" fmla="*/ 384 w 446"/>
                <a:gd name="T11" fmla="*/ 263 h 692"/>
                <a:gd name="T12" fmla="*/ 347 w 446"/>
                <a:gd name="T13" fmla="*/ 249 h 692"/>
                <a:gd name="T14" fmla="*/ 316 w 446"/>
                <a:gd name="T15" fmla="*/ 223 h 692"/>
                <a:gd name="T16" fmla="*/ 268 w 446"/>
                <a:gd name="T17" fmla="*/ 226 h 692"/>
                <a:gd name="T18" fmla="*/ 251 w 446"/>
                <a:gd name="T19" fmla="*/ 171 h 692"/>
                <a:gd name="T20" fmla="*/ 238 w 446"/>
                <a:gd name="T21" fmla="*/ 143 h 692"/>
                <a:gd name="T22" fmla="*/ 228 w 446"/>
                <a:gd name="T23" fmla="*/ 124 h 692"/>
                <a:gd name="T24" fmla="*/ 264 w 446"/>
                <a:gd name="T25" fmla="*/ 50 h 692"/>
                <a:gd name="T26" fmla="*/ 307 w 446"/>
                <a:gd name="T27" fmla="*/ 22 h 692"/>
                <a:gd name="T28" fmla="*/ 294 w 446"/>
                <a:gd name="T29" fmla="*/ 0 h 692"/>
                <a:gd name="T30" fmla="*/ 272 w 446"/>
                <a:gd name="T31" fmla="*/ 7 h 692"/>
                <a:gd name="T32" fmla="*/ 244 w 446"/>
                <a:gd name="T33" fmla="*/ 34 h 692"/>
                <a:gd name="T34" fmla="*/ 207 w 446"/>
                <a:gd name="T35" fmla="*/ 48 h 692"/>
                <a:gd name="T36" fmla="*/ 184 w 446"/>
                <a:gd name="T37" fmla="*/ 69 h 692"/>
                <a:gd name="T38" fmla="*/ 157 w 446"/>
                <a:gd name="T39" fmla="*/ 66 h 692"/>
                <a:gd name="T40" fmla="*/ 137 w 446"/>
                <a:gd name="T41" fmla="*/ 118 h 692"/>
                <a:gd name="T42" fmla="*/ 124 w 446"/>
                <a:gd name="T43" fmla="*/ 126 h 692"/>
                <a:gd name="T44" fmla="*/ 91 w 446"/>
                <a:gd name="T45" fmla="*/ 159 h 692"/>
                <a:gd name="T46" fmla="*/ 91 w 446"/>
                <a:gd name="T47" fmla="*/ 184 h 692"/>
                <a:gd name="T48" fmla="*/ 71 w 446"/>
                <a:gd name="T49" fmla="*/ 161 h 692"/>
                <a:gd name="T50" fmla="*/ 73 w 446"/>
                <a:gd name="T51" fmla="*/ 195 h 692"/>
                <a:gd name="T52" fmla="*/ 58 w 446"/>
                <a:gd name="T53" fmla="*/ 201 h 692"/>
                <a:gd name="T54" fmla="*/ 51 w 446"/>
                <a:gd name="T55" fmla="*/ 221 h 692"/>
                <a:gd name="T56" fmla="*/ 64 w 446"/>
                <a:gd name="T57" fmla="*/ 253 h 692"/>
                <a:gd name="T58" fmla="*/ 60 w 446"/>
                <a:gd name="T59" fmla="*/ 290 h 692"/>
                <a:gd name="T60" fmla="*/ 64 w 446"/>
                <a:gd name="T61" fmla="*/ 340 h 692"/>
                <a:gd name="T62" fmla="*/ 71 w 446"/>
                <a:gd name="T63" fmla="*/ 360 h 692"/>
                <a:gd name="T64" fmla="*/ 47 w 446"/>
                <a:gd name="T65" fmla="*/ 407 h 692"/>
                <a:gd name="T66" fmla="*/ 15 w 446"/>
                <a:gd name="T67" fmla="*/ 426 h 692"/>
                <a:gd name="T68" fmla="*/ 0 w 446"/>
                <a:gd name="T69" fmla="*/ 450 h 692"/>
                <a:gd name="T70" fmla="*/ 16 w 446"/>
                <a:gd name="T71" fmla="*/ 462 h 692"/>
                <a:gd name="T72" fmla="*/ 32 w 446"/>
                <a:gd name="T73" fmla="*/ 473 h 692"/>
                <a:gd name="T74" fmla="*/ 53 w 446"/>
                <a:gd name="T75" fmla="*/ 484 h 692"/>
                <a:gd name="T76" fmla="*/ 93 w 446"/>
                <a:gd name="T77" fmla="*/ 507 h 692"/>
                <a:gd name="T78" fmla="*/ 116 w 446"/>
                <a:gd name="T79" fmla="*/ 507 h 692"/>
                <a:gd name="T80" fmla="*/ 142 w 446"/>
                <a:gd name="T81" fmla="*/ 520 h 692"/>
                <a:gd name="T82" fmla="*/ 164 w 446"/>
                <a:gd name="T83" fmla="*/ 531 h 692"/>
                <a:gd name="T84" fmla="*/ 177 w 446"/>
                <a:gd name="T85" fmla="*/ 556 h 692"/>
                <a:gd name="T86" fmla="*/ 201 w 446"/>
                <a:gd name="T87" fmla="*/ 572 h 692"/>
                <a:gd name="T88" fmla="*/ 217 w 446"/>
                <a:gd name="T89" fmla="*/ 592 h 692"/>
                <a:gd name="T90" fmla="*/ 246 w 446"/>
                <a:gd name="T91" fmla="*/ 616 h 692"/>
                <a:gd name="T92" fmla="*/ 280 w 446"/>
                <a:gd name="T93" fmla="*/ 610 h 692"/>
                <a:gd name="T94" fmla="*/ 295 w 446"/>
                <a:gd name="T95" fmla="*/ 611 h 692"/>
                <a:gd name="T96" fmla="*/ 329 w 446"/>
                <a:gd name="T97" fmla="*/ 636 h 692"/>
                <a:gd name="T98" fmla="*/ 316 w 446"/>
                <a:gd name="T99" fmla="*/ 676 h 692"/>
                <a:gd name="T100" fmla="*/ 343 w 446"/>
                <a:gd name="T101" fmla="*/ 651 h 692"/>
                <a:gd name="T102" fmla="*/ 346 w 446"/>
                <a:gd name="T103" fmla="*/ 542 h 692"/>
                <a:gd name="T104" fmla="*/ 342 w 446"/>
                <a:gd name="T105" fmla="*/ 490 h 692"/>
                <a:gd name="T106" fmla="*/ 337 w 446"/>
                <a:gd name="T107" fmla="*/ 472 h 692"/>
                <a:gd name="T108" fmla="*/ 348 w 446"/>
                <a:gd name="T109" fmla="*/ 443 h 692"/>
                <a:gd name="T110" fmla="*/ 391 w 446"/>
                <a:gd name="T111" fmla="*/ 445 h 692"/>
                <a:gd name="T112" fmla="*/ 405 w 446"/>
                <a:gd name="T113" fmla="*/ 442 h 692"/>
                <a:gd name="T114" fmla="*/ 442 w 446"/>
                <a:gd name="T115" fmla="*/ 46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6" h="692">
                  <a:moveTo>
                    <a:pt x="445" y="466"/>
                  </a:moveTo>
                  <a:cubicBezTo>
                    <a:pt x="445" y="465"/>
                    <a:pt x="445" y="463"/>
                    <a:pt x="445" y="462"/>
                  </a:cubicBezTo>
                  <a:cubicBezTo>
                    <a:pt x="445" y="460"/>
                    <a:pt x="445" y="458"/>
                    <a:pt x="444" y="457"/>
                  </a:cubicBezTo>
                  <a:cubicBezTo>
                    <a:pt x="444" y="456"/>
                    <a:pt x="443" y="455"/>
                    <a:pt x="443" y="455"/>
                  </a:cubicBezTo>
                  <a:cubicBezTo>
                    <a:pt x="442" y="454"/>
                    <a:pt x="442" y="453"/>
                    <a:pt x="441" y="451"/>
                  </a:cubicBezTo>
                  <a:cubicBezTo>
                    <a:pt x="441" y="450"/>
                    <a:pt x="441" y="449"/>
                    <a:pt x="441" y="448"/>
                  </a:cubicBezTo>
                  <a:cubicBezTo>
                    <a:pt x="441" y="447"/>
                    <a:pt x="441" y="446"/>
                    <a:pt x="441" y="445"/>
                  </a:cubicBezTo>
                  <a:cubicBezTo>
                    <a:pt x="441" y="443"/>
                    <a:pt x="440" y="441"/>
                    <a:pt x="439" y="439"/>
                  </a:cubicBezTo>
                  <a:cubicBezTo>
                    <a:pt x="439" y="438"/>
                    <a:pt x="438" y="436"/>
                    <a:pt x="437" y="434"/>
                  </a:cubicBezTo>
                  <a:cubicBezTo>
                    <a:pt x="437" y="432"/>
                    <a:pt x="436" y="431"/>
                    <a:pt x="436" y="429"/>
                  </a:cubicBezTo>
                  <a:cubicBezTo>
                    <a:pt x="435" y="428"/>
                    <a:pt x="434" y="426"/>
                    <a:pt x="434" y="424"/>
                  </a:cubicBezTo>
                  <a:cubicBezTo>
                    <a:pt x="434" y="423"/>
                    <a:pt x="434" y="423"/>
                    <a:pt x="434" y="422"/>
                  </a:cubicBezTo>
                  <a:cubicBezTo>
                    <a:pt x="434" y="420"/>
                    <a:pt x="435" y="419"/>
                    <a:pt x="432" y="417"/>
                  </a:cubicBezTo>
                  <a:cubicBezTo>
                    <a:pt x="432" y="417"/>
                    <a:pt x="431" y="417"/>
                    <a:pt x="431" y="416"/>
                  </a:cubicBezTo>
                  <a:cubicBezTo>
                    <a:pt x="430" y="416"/>
                    <a:pt x="430" y="416"/>
                    <a:pt x="429" y="415"/>
                  </a:cubicBezTo>
                  <a:cubicBezTo>
                    <a:pt x="429" y="414"/>
                    <a:pt x="429" y="414"/>
                    <a:pt x="429" y="413"/>
                  </a:cubicBezTo>
                  <a:cubicBezTo>
                    <a:pt x="429" y="413"/>
                    <a:pt x="429" y="412"/>
                    <a:pt x="428" y="412"/>
                  </a:cubicBezTo>
                  <a:cubicBezTo>
                    <a:pt x="427" y="409"/>
                    <a:pt x="424" y="407"/>
                    <a:pt x="421" y="405"/>
                  </a:cubicBezTo>
                  <a:cubicBezTo>
                    <a:pt x="420" y="404"/>
                    <a:pt x="420" y="404"/>
                    <a:pt x="420" y="404"/>
                  </a:cubicBezTo>
                  <a:cubicBezTo>
                    <a:pt x="419" y="403"/>
                    <a:pt x="418" y="403"/>
                    <a:pt x="417" y="402"/>
                  </a:cubicBezTo>
                  <a:cubicBezTo>
                    <a:pt x="416" y="402"/>
                    <a:pt x="414" y="401"/>
                    <a:pt x="413" y="400"/>
                  </a:cubicBezTo>
                  <a:cubicBezTo>
                    <a:pt x="412" y="398"/>
                    <a:pt x="413" y="397"/>
                    <a:pt x="415" y="394"/>
                  </a:cubicBezTo>
                  <a:cubicBezTo>
                    <a:pt x="416" y="393"/>
                    <a:pt x="416" y="393"/>
                    <a:pt x="416" y="393"/>
                  </a:cubicBezTo>
                  <a:cubicBezTo>
                    <a:pt x="417" y="392"/>
                    <a:pt x="419" y="390"/>
                    <a:pt x="421" y="389"/>
                  </a:cubicBezTo>
                  <a:cubicBezTo>
                    <a:pt x="422" y="387"/>
                    <a:pt x="424" y="386"/>
                    <a:pt x="425" y="384"/>
                  </a:cubicBezTo>
                  <a:cubicBezTo>
                    <a:pt x="425" y="384"/>
                    <a:pt x="426" y="384"/>
                    <a:pt x="427" y="383"/>
                  </a:cubicBezTo>
                  <a:cubicBezTo>
                    <a:pt x="429" y="380"/>
                    <a:pt x="431" y="379"/>
                    <a:pt x="431" y="377"/>
                  </a:cubicBezTo>
                  <a:cubicBezTo>
                    <a:pt x="432" y="375"/>
                    <a:pt x="430" y="372"/>
                    <a:pt x="427" y="369"/>
                  </a:cubicBezTo>
                  <a:cubicBezTo>
                    <a:pt x="426" y="368"/>
                    <a:pt x="425" y="367"/>
                    <a:pt x="425" y="366"/>
                  </a:cubicBezTo>
                  <a:cubicBezTo>
                    <a:pt x="419" y="357"/>
                    <a:pt x="413" y="346"/>
                    <a:pt x="412" y="333"/>
                  </a:cubicBezTo>
                  <a:cubicBezTo>
                    <a:pt x="412" y="329"/>
                    <a:pt x="413" y="326"/>
                    <a:pt x="413" y="323"/>
                  </a:cubicBezTo>
                  <a:cubicBezTo>
                    <a:pt x="413" y="320"/>
                    <a:pt x="414" y="317"/>
                    <a:pt x="413" y="313"/>
                  </a:cubicBezTo>
                  <a:cubicBezTo>
                    <a:pt x="413" y="309"/>
                    <a:pt x="413" y="305"/>
                    <a:pt x="413" y="300"/>
                  </a:cubicBezTo>
                  <a:cubicBezTo>
                    <a:pt x="414" y="297"/>
                    <a:pt x="416" y="296"/>
                    <a:pt x="418" y="294"/>
                  </a:cubicBezTo>
                  <a:cubicBezTo>
                    <a:pt x="418" y="293"/>
                    <a:pt x="419" y="292"/>
                    <a:pt x="420" y="291"/>
                  </a:cubicBezTo>
                  <a:cubicBezTo>
                    <a:pt x="422" y="288"/>
                    <a:pt x="422" y="286"/>
                    <a:pt x="422" y="283"/>
                  </a:cubicBezTo>
                  <a:cubicBezTo>
                    <a:pt x="422" y="280"/>
                    <a:pt x="422" y="277"/>
                    <a:pt x="424" y="275"/>
                  </a:cubicBezTo>
                  <a:cubicBezTo>
                    <a:pt x="424" y="274"/>
                    <a:pt x="425" y="274"/>
                    <a:pt x="426" y="273"/>
                  </a:cubicBezTo>
                  <a:cubicBezTo>
                    <a:pt x="426" y="272"/>
                    <a:pt x="427" y="272"/>
                    <a:pt x="428" y="270"/>
                  </a:cubicBezTo>
                  <a:cubicBezTo>
                    <a:pt x="429" y="267"/>
                    <a:pt x="429" y="264"/>
                    <a:pt x="427" y="261"/>
                  </a:cubicBezTo>
                  <a:cubicBezTo>
                    <a:pt x="426" y="259"/>
                    <a:pt x="423" y="257"/>
                    <a:pt x="420" y="256"/>
                  </a:cubicBezTo>
                  <a:cubicBezTo>
                    <a:pt x="420" y="256"/>
                    <a:pt x="419" y="256"/>
                    <a:pt x="419" y="256"/>
                  </a:cubicBezTo>
                  <a:cubicBezTo>
                    <a:pt x="418" y="256"/>
                    <a:pt x="416" y="256"/>
                    <a:pt x="415" y="257"/>
                  </a:cubicBezTo>
                  <a:cubicBezTo>
                    <a:pt x="412" y="260"/>
                    <a:pt x="410" y="260"/>
                    <a:pt x="406" y="260"/>
                  </a:cubicBezTo>
                  <a:cubicBezTo>
                    <a:pt x="406" y="260"/>
                    <a:pt x="406" y="260"/>
                    <a:pt x="406" y="260"/>
                  </a:cubicBezTo>
                  <a:cubicBezTo>
                    <a:pt x="404" y="260"/>
                    <a:pt x="403" y="260"/>
                    <a:pt x="401" y="260"/>
                  </a:cubicBezTo>
                  <a:cubicBezTo>
                    <a:pt x="398" y="260"/>
                    <a:pt x="395" y="260"/>
                    <a:pt x="392" y="261"/>
                  </a:cubicBezTo>
                  <a:cubicBezTo>
                    <a:pt x="389" y="262"/>
                    <a:pt x="387" y="263"/>
                    <a:pt x="384" y="263"/>
                  </a:cubicBezTo>
                  <a:cubicBezTo>
                    <a:pt x="384" y="263"/>
                    <a:pt x="383" y="263"/>
                    <a:pt x="383" y="263"/>
                  </a:cubicBezTo>
                  <a:cubicBezTo>
                    <a:pt x="381" y="263"/>
                    <a:pt x="380" y="262"/>
                    <a:pt x="379" y="262"/>
                  </a:cubicBezTo>
                  <a:cubicBezTo>
                    <a:pt x="377" y="261"/>
                    <a:pt x="376" y="261"/>
                    <a:pt x="374" y="260"/>
                  </a:cubicBezTo>
                  <a:cubicBezTo>
                    <a:pt x="374" y="260"/>
                    <a:pt x="373" y="260"/>
                    <a:pt x="373" y="260"/>
                  </a:cubicBezTo>
                  <a:cubicBezTo>
                    <a:pt x="371" y="260"/>
                    <a:pt x="369" y="261"/>
                    <a:pt x="367" y="262"/>
                  </a:cubicBezTo>
                  <a:cubicBezTo>
                    <a:pt x="364" y="262"/>
                    <a:pt x="362" y="263"/>
                    <a:pt x="360" y="263"/>
                  </a:cubicBezTo>
                  <a:cubicBezTo>
                    <a:pt x="358" y="263"/>
                    <a:pt x="357" y="263"/>
                    <a:pt x="356" y="262"/>
                  </a:cubicBezTo>
                  <a:cubicBezTo>
                    <a:pt x="353" y="258"/>
                    <a:pt x="350" y="253"/>
                    <a:pt x="347" y="249"/>
                  </a:cubicBezTo>
                  <a:cubicBezTo>
                    <a:pt x="346" y="246"/>
                    <a:pt x="345" y="244"/>
                    <a:pt x="343" y="242"/>
                  </a:cubicBezTo>
                  <a:cubicBezTo>
                    <a:pt x="334" y="228"/>
                    <a:pt x="334" y="228"/>
                    <a:pt x="334" y="228"/>
                  </a:cubicBezTo>
                  <a:cubicBezTo>
                    <a:pt x="332" y="228"/>
                    <a:pt x="332" y="228"/>
                    <a:pt x="332" y="228"/>
                  </a:cubicBezTo>
                  <a:cubicBezTo>
                    <a:pt x="332" y="228"/>
                    <a:pt x="331" y="228"/>
                    <a:pt x="331" y="228"/>
                  </a:cubicBezTo>
                  <a:cubicBezTo>
                    <a:pt x="328" y="228"/>
                    <a:pt x="328" y="228"/>
                    <a:pt x="328" y="228"/>
                  </a:cubicBezTo>
                  <a:cubicBezTo>
                    <a:pt x="327" y="228"/>
                    <a:pt x="326" y="228"/>
                    <a:pt x="325" y="227"/>
                  </a:cubicBezTo>
                  <a:cubicBezTo>
                    <a:pt x="323" y="227"/>
                    <a:pt x="322" y="226"/>
                    <a:pt x="320" y="225"/>
                  </a:cubicBezTo>
                  <a:cubicBezTo>
                    <a:pt x="319" y="224"/>
                    <a:pt x="318" y="224"/>
                    <a:pt x="316" y="223"/>
                  </a:cubicBezTo>
                  <a:cubicBezTo>
                    <a:pt x="315" y="223"/>
                    <a:pt x="314" y="223"/>
                    <a:pt x="313" y="223"/>
                  </a:cubicBezTo>
                  <a:cubicBezTo>
                    <a:pt x="310" y="223"/>
                    <a:pt x="307" y="224"/>
                    <a:pt x="304" y="226"/>
                  </a:cubicBezTo>
                  <a:cubicBezTo>
                    <a:pt x="302" y="227"/>
                    <a:pt x="300" y="228"/>
                    <a:pt x="298" y="228"/>
                  </a:cubicBezTo>
                  <a:cubicBezTo>
                    <a:pt x="297" y="228"/>
                    <a:pt x="297" y="228"/>
                    <a:pt x="297" y="228"/>
                  </a:cubicBezTo>
                  <a:cubicBezTo>
                    <a:pt x="294" y="228"/>
                    <a:pt x="291" y="227"/>
                    <a:pt x="289" y="226"/>
                  </a:cubicBezTo>
                  <a:cubicBezTo>
                    <a:pt x="286" y="226"/>
                    <a:pt x="282" y="225"/>
                    <a:pt x="280" y="225"/>
                  </a:cubicBezTo>
                  <a:cubicBezTo>
                    <a:pt x="278" y="225"/>
                    <a:pt x="276" y="225"/>
                    <a:pt x="274" y="225"/>
                  </a:cubicBezTo>
                  <a:cubicBezTo>
                    <a:pt x="272" y="226"/>
                    <a:pt x="270" y="226"/>
                    <a:pt x="268" y="226"/>
                  </a:cubicBezTo>
                  <a:cubicBezTo>
                    <a:pt x="264" y="226"/>
                    <a:pt x="262" y="225"/>
                    <a:pt x="261" y="221"/>
                  </a:cubicBezTo>
                  <a:cubicBezTo>
                    <a:pt x="260" y="220"/>
                    <a:pt x="260" y="219"/>
                    <a:pt x="260" y="218"/>
                  </a:cubicBezTo>
                  <a:cubicBezTo>
                    <a:pt x="260" y="216"/>
                    <a:pt x="260" y="214"/>
                    <a:pt x="258" y="212"/>
                  </a:cubicBezTo>
                  <a:cubicBezTo>
                    <a:pt x="258" y="212"/>
                    <a:pt x="258" y="212"/>
                    <a:pt x="258" y="212"/>
                  </a:cubicBezTo>
                  <a:cubicBezTo>
                    <a:pt x="258" y="212"/>
                    <a:pt x="258" y="212"/>
                    <a:pt x="258" y="212"/>
                  </a:cubicBezTo>
                  <a:cubicBezTo>
                    <a:pt x="256" y="211"/>
                    <a:pt x="251" y="210"/>
                    <a:pt x="250" y="210"/>
                  </a:cubicBezTo>
                  <a:cubicBezTo>
                    <a:pt x="248" y="204"/>
                    <a:pt x="248" y="194"/>
                    <a:pt x="250" y="188"/>
                  </a:cubicBezTo>
                  <a:cubicBezTo>
                    <a:pt x="253" y="182"/>
                    <a:pt x="253" y="177"/>
                    <a:pt x="251" y="171"/>
                  </a:cubicBezTo>
                  <a:cubicBezTo>
                    <a:pt x="249" y="166"/>
                    <a:pt x="247" y="160"/>
                    <a:pt x="245" y="156"/>
                  </a:cubicBezTo>
                  <a:cubicBezTo>
                    <a:pt x="244" y="155"/>
                    <a:pt x="244" y="155"/>
                    <a:pt x="243" y="154"/>
                  </a:cubicBezTo>
                  <a:cubicBezTo>
                    <a:pt x="242" y="153"/>
                    <a:pt x="242" y="153"/>
                    <a:pt x="241" y="152"/>
                  </a:cubicBezTo>
                  <a:cubicBezTo>
                    <a:pt x="241" y="151"/>
                    <a:pt x="241" y="150"/>
                    <a:pt x="242" y="149"/>
                  </a:cubicBezTo>
                  <a:cubicBezTo>
                    <a:pt x="242" y="148"/>
                    <a:pt x="242" y="147"/>
                    <a:pt x="242" y="147"/>
                  </a:cubicBezTo>
                  <a:cubicBezTo>
                    <a:pt x="241" y="146"/>
                    <a:pt x="241" y="145"/>
                    <a:pt x="241" y="144"/>
                  </a:cubicBezTo>
                  <a:cubicBezTo>
                    <a:pt x="240" y="143"/>
                    <a:pt x="240" y="143"/>
                    <a:pt x="240" y="143"/>
                  </a:cubicBezTo>
                  <a:cubicBezTo>
                    <a:pt x="240" y="143"/>
                    <a:pt x="238" y="143"/>
                    <a:pt x="238" y="143"/>
                  </a:cubicBezTo>
                  <a:cubicBezTo>
                    <a:pt x="238" y="143"/>
                    <a:pt x="237" y="143"/>
                    <a:pt x="236" y="142"/>
                  </a:cubicBezTo>
                  <a:cubicBezTo>
                    <a:pt x="234" y="141"/>
                    <a:pt x="234" y="140"/>
                    <a:pt x="234" y="139"/>
                  </a:cubicBezTo>
                  <a:cubicBezTo>
                    <a:pt x="233" y="137"/>
                    <a:pt x="232" y="136"/>
                    <a:pt x="230" y="136"/>
                  </a:cubicBezTo>
                  <a:cubicBezTo>
                    <a:pt x="229" y="136"/>
                    <a:pt x="229" y="136"/>
                    <a:pt x="229" y="136"/>
                  </a:cubicBezTo>
                  <a:cubicBezTo>
                    <a:pt x="228" y="136"/>
                    <a:pt x="227" y="136"/>
                    <a:pt x="226" y="137"/>
                  </a:cubicBezTo>
                  <a:cubicBezTo>
                    <a:pt x="225" y="137"/>
                    <a:pt x="225" y="137"/>
                    <a:pt x="223" y="137"/>
                  </a:cubicBezTo>
                  <a:cubicBezTo>
                    <a:pt x="223" y="137"/>
                    <a:pt x="222" y="137"/>
                    <a:pt x="221" y="137"/>
                  </a:cubicBezTo>
                  <a:cubicBezTo>
                    <a:pt x="222" y="132"/>
                    <a:pt x="225" y="128"/>
                    <a:pt x="228" y="124"/>
                  </a:cubicBezTo>
                  <a:cubicBezTo>
                    <a:pt x="231" y="119"/>
                    <a:pt x="234" y="115"/>
                    <a:pt x="235" y="110"/>
                  </a:cubicBezTo>
                  <a:cubicBezTo>
                    <a:pt x="235" y="108"/>
                    <a:pt x="235" y="105"/>
                    <a:pt x="236" y="103"/>
                  </a:cubicBezTo>
                  <a:cubicBezTo>
                    <a:pt x="237" y="96"/>
                    <a:pt x="238" y="88"/>
                    <a:pt x="241" y="81"/>
                  </a:cubicBezTo>
                  <a:cubicBezTo>
                    <a:pt x="242" y="77"/>
                    <a:pt x="245" y="74"/>
                    <a:pt x="247" y="70"/>
                  </a:cubicBezTo>
                  <a:cubicBezTo>
                    <a:pt x="248" y="69"/>
                    <a:pt x="249" y="67"/>
                    <a:pt x="250" y="65"/>
                  </a:cubicBezTo>
                  <a:cubicBezTo>
                    <a:pt x="252" y="63"/>
                    <a:pt x="253" y="60"/>
                    <a:pt x="255" y="59"/>
                  </a:cubicBezTo>
                  <a:cubicBezTo>
                    <a:pt x="256" y="57"/>
                    <a:pt x="257" y="57"/>
                    <a:pt x="258" y="56"/>
                  </a:cubicBezTo>
                  <a:cubicBezTo>
                    <a:pt x="260" y="55"/>
                    <a:pt x="262" y="53"/>
                    <a:pt x="264" y="50"/>
                  </a:cubicBezTo>
                  <a:cubicBezTo>
                    <a:pt x="265" y="49"/>
                    <a:pt x="266" y="47"/>
                    <a:pt x="267" y="45"/>
                  </a:cubicBezTo>
                  <a:cubicBezTo>
                    <a:pt x="268" y="42"/>
                    <a:pt x="269" y="40"/>
                    <a:pt x="270" y="38"/>
                  </a:cubicBezTo>
                  <a:cubicBezTo>
                    <a:pt x="274" y="33"/>
                    <a:pt x="285" y="29"/>
                    <a:pt x="292" y="29"/>
                  </a:cubicBezTo>
                  <a:cubicBezTo>
                    <a:pt x="294" y="29"/>
                    <a:pt x="295" y="29"/>
                    <a:pt x="297" y="30"/>
                  </a:cubicBezTo>
                  <a:cubicBezTo>
                    <a:pt x="298" y="31"/>
                    <a:pt x="298" y="31"/>
                    <a:pt x="298" y="31"/>
                  </a:cubicBezTo>
                  <a:cubicBezTo>
                    <a:pt x="300" y="30"/>
                    <a:pt x="300" y="30"/>
                    <a:pt x="300" y="30"/>
                  </a:cubicBezTo>
                  <a:cubicBezTo>
                    <a:pt x="302" y="29"/>
                    <a:pt x="303" y="27"/>
                    <a:pt x="305" y="25"/>
                  </a:cubicBezTo>
                  <a:cubicBezTo>
                    <a:pt x="306" y="24"/>
                    <a:pt x="306" y="23"/>
                    <a:pt x="307" y="22"/>
                  </a:cubicBezTo>
                  <a:cubicBezTo>
                    <a:pt x="311" y="18"/>
                    <a:pt x="311" y="15"/>
                    <a:pt x="309" y="11"/>
                  </a:cubicBezTo>
                  <a:cubicBezTo>
                    <a:pt x="309" y="11"/>
                    <a:pt x="309" y="11"/>
                    <a:pt x="309" y="10"/>
                  </a:cubicBezTo>
                  <a:cubicBezTo>
                    <a:pt x="308" y="9"/>
                    <a:pt x="308" y="7"/>
                    <a:pt x="306" y="6"/>
                  </a:cubicBezTo>
                  <a:cubicBezTo>
                    <a:pt x="305" y="4"/>
                    <a:pt x="303" y="4"/>
                    <a:pt x="302" y="4"/>
                  </a:cubicBezTo>
                  <a:cubicBezTo>
                    <a:pt x="301" y="4"/>
                    <a:pt x="301" y="4"/>
                    <a:pt x="301" y="4"/>
                  </a:cubicBezTo>
                  <a:cubicBezTo>
                    <a:pt x="300" y="4"/>
                    <a:pt x="300" y="4"/>
                    <a:pt x="300" y="3"/>
                  </a:cubicBezTo>
                  <a:cubicBezTo>
                    <a:pt x="299" y="3"/>
                    <a:pt x="299" y="2"/>
                    <a:pt x="298" y="1"/>
                  </a:cubicBezTo>
                  <a:cubicBezTo>
                    <a:pt x="297" y="1"/>
                    <a:pt x="295" y="0"/>
                    <a:pt x="294" y="0"/>
                  </a:cubicBezTo>
                  <a:cubicBezTo>
                    <a:pt x="294" y="0"/>
                    <a:pt x="293" y="0"/>
                    <a:pt x="292" y="1"/>
                  </a:cubicBezTo>
                  <a:cubicBezTo>
                    <a:pt x="291" y="1"/>
                    <a:pt x="291" y="1"/>
                    <a:pt x="291" y="1"/>
                  </a:cubicBezTo>
                  <a:cubicBezTo>
                    <a:pt x="288" y="1"/>
                    <a:pt x="285" y="2"/>
                    <a:pt x="281" y="3"/>
                  </a:cubicBezTo>
                  <a:cubicBezTo>
                    <a:pt x="280" y="4"/>
                    <a:pt x="280" y="4"/>
                    <a:pt x="280" y="4"/>
                  </a:cubicBezTo>
                  <a:cubicBezTo>
                    <a:pt x="280" y="5"/>
                    <a:pt x="280" y="5"/>
                    <a:pt x="280" y="5"/>
                  </a:cubicBezTo>
                  <a:cubicBezTo>
                    <a:pt x="280" y="6"/>
                    <a:pt x="280" y="7"/>
                    <a:pt x="277" y="7"/>
                  </a:cubicBezTo>
                  <a:cubicBezTo>
                    <a:pt x="276" y="7"/>
                    <a:pt x="276" y="7"/>
                    <a:pt x="275" y="7"/>
                  </a:cubicBezTo>
                  <a:cubicBezTo>
                    <a:pt x="274" y="7"/>
                    <a:pt x="273" y="7"/>
                    <a:pt x="272" y="7"/>
                  </a:cubicBezTo>
                  <a:cubicBezTo>
                    <a:pt x="272" y="7"/>
                    <a:pt x="271" y="7"/>
                    <a:pt x="271" y="7"/>
                  </a:cubicBezTo>
                  <a:cubicBezTo>
                    <a:pt x="269" y="7"/>
                    <a:pt x="269" y="7"/>
                    <a:pt x="269" y="7"/>
                  </a:cubicBezTo>
                  <a:cubicBezTo>
                    <a:pt x="269" y="9"/>
                    <a:pt x="269" y="9"/>
                    <a:pt x="269" y="9"/>
                  </a:cubicBezTo>
                  <a:cubicBezTo>
                    <a:pt x="269" y="10"/>
                    <a:pt x="269" y="11"/>
                    <a:pt x="268" y="12"/>
                  </a:cubicBezTo>
                  <a:cubicBezTo>
                    <a:pt x="268" y="16"/>
                    <a:pt x="267" y="20"/>
                    <a:pt x="264" y="23"/>
                  </a:cubicBezTo>
                  <a:cubicBezTo>
                    <a:pt x="262" y="25"/>
                    <a:pt x="259" y="27"/>
                    <a:pt x="256" y="28"/>
                  </a:cubicBezTo>
                  <a:cubicBezTo>
                    <a:pt x="254" y="29"/>
                    <a:pt x="253" y="29"/>
                    <a:pt x="252" y="30"/>
                  </a:cubicBezTo>
                  <a:cubicBezTo>
                    <a:pt x="249" y="31"/>
                    <a:pt x="247" y="33"/>
                    <a:pt x="244" y="34"/>
                  </a:cubicBezTo>
                  <a:cubicBezTo>
                    <a:pt x="242" y="36"/>
                    <a:pt x="240" y="37"/>
                    <a:pt x="239" y="38"/>
                  </a:cubicBezTo>
                  <a:cubicBezTo>
                    <a:pt x="235" y="40"/>
                    <a:pt x="233" y="42"/>
                    <a:pt x="230" y="44"/>
                  </a:cubicBezTo>
                  <a:cubicBezTo>
                    <a:pt x="229" y="45"/>
                    <a:pt x="228" y="46"/>
                    <a:pt x="226" y="47"/>
                  </a:cubicBezTo>
                  <a:cubicBezTo>
                    <a:pt x="224" y="49"/>
                    <a:pt x="221" y="49"/>
                    <a:pt x="218" y="49"/>
                  </a:cubicBezTo>
                  <a:cubicBezTo>
                    <a:pt x="217" y="49"/>
                    <a:pt x="215" y="49"/>
                    <a:pt x="213" y="49"/>
                  </a:cubicBezTo>
                  <a:cubicBezTo>
                    <a:pt x="212" y="50"/>
                    <a:pt x="211" y="50"/>
                    <a:pt x="210" y="50"/>
                  </a:cubicBezTo>
                  <a:cubicBezTo>
                    <a:pt x="210" y="50"/>
                    <a:pt x="209" y="50"/>
                    <a:pt x="208" y="49"/>
                  </a:cubicBezTo>
                  <a:cubicBezTo>
                    <a:pt x="208" y="49"/>
                    <a:pt x="207" y="48"/>
                    <a:pt x="207" y="48"/>
                  </a:cubicBezTo>
                  <a:cubicBezTo>
                    <a:pt x="206" y="47"/>
                    <a:pt x="204" y="45"/>
                    <a:pt x="202" y="45"/>
                  </a:cubicBezTo>
                  <a:cubicBezTo>
                    <a:pt x="201" y="45"/>
                    <a:pt x="200" y="45"/>
                    <a:pt x="200" y="45"/>
                  </a:cubicBezTo>
                  <a:cubicBezTo>
                    <a:pt x="193" y="45"/>
                    <a:pt x="192" y="51"/>
                    <a:pt x="191" y="55"/>
                  </a:cubicBezTo>
                  <a:cubicBezTo>
                    <a:pt x="190" y="57"/>
                    <a:pt x="190" y="58"/>
                    <a:pt x="189" y="60"/>
                  </a:cubicBezTo>
                  <a:cubicBezTo>
                    <a:pt x="189" y="60"/>
                    <a:pt x="188" y="61"/>
                    <a:pt x="188" y="61"/>
                  </a:cubicBezTo>
                  <a:cubicBezTo>
                    <a:pt x="188" y="63"/>
                    <a:pt x="187" y="64"/>
                    <a:pt x="187" y="65"/>
                  </a:cubicBezTo>
                  <a:cubicBezTo>
                    <a:pt x="187" y="66"/>
                    <a:pt x="186" y="67"/>
                    <a:pt x="186" y="68"/>
                  </a:cubicBezTo>
                  <a:cubicBezTo>
                    <a:pt x="185" y="69"/>
                    <a:pt x="184" y="69"/>
                    <a:pt x="184" y="69"/>
                  </a:cubicBezTo>
                  <a:cubicBezTo>
                    <a:pt x="183" y="69"/>
                    <a:pt x="183" y="69"/>
                    <a:pt x="183" y="69"/>
                  </a:cubicBezTo>
                  <a:cubicBezTo>
                    <a:pt x="182" y="69"/>
                    <a:pt x="182" y="69"/>
                    <a:pt x="183" y="67"/>
                  </a:cubicBezTo>
                  <a:cubicBezTo>
                    <a:pt x="183" y="66"/>
                    <a:pt x="183" y="66"/>
                    <a:pt x="183" y="65"/>
                  </a:cubicBezTo>
                  <a:cubicBezTo>
                    <a:pt x="183" y="63"/>
                    <a:pt x="182" y="61"/>
                    <a:pt x="181" y="59"/>
                  </a:cubicBezTo>
                  <a:cubicBezTo>
                    <a:pt x="179" y="57"/>
                    <a:pt x="176" y="56"/>
                    <a:pt x="172" y="56"/>
                  </a:cubicBezTo>
                  <a:cubicBezTo>
                    <a:pt x="172" y="56"/>
                    <a:pt x="171" y="56"/>
                    <a:pt x="170" y="56"/>
                  </a:cubicBezTo>
                  <a:cubicBezTo>
                    <a:pt x="166" y="57"/>
                    <a:pt x="163" y="60"/>
                    <a:pt x="160" y="63"/>
                  </a:cubicBezTo>
                  <a:cubicBezTo>
                    <a:pt x="159" y="64"/>
                    <a:pt x="158" y="65"/>
                    <a:pt x="157" y="66"/>
                  </a:cubicBezTo>
                  <a:cubicBezTo>
                    <a:pt x="155" y="68"/>
                    <a:pt x="153" y="70"/>
                    <a:pt x="151" y="72"/>
                  </a:cubicBezTo>
                  <a:cubicBezTo>
                    <a:pt x="149" y="73"/>
                    <a:pt x="147" y="75"/>
                    <a:pt x="146" y="76"/>
                  </a:cubicBezTo>
                  <a:cubicBezTo>
                    <a:pt x="141" y="80"/>
                    <a:pt x="139" y="86"/>
                    <a:pt x="139" y="93"/>
                  </a:cubicBezTo>
                  <a:cubicBezTo>
                    <a:pt x="139" y="99"/>
                    <a:pt x="138" y="103"/>
                    <a:pt x="136" y="109"/>
                  </a:cubicBezTo>
                  <a:cubicBezTo>
                    <a:pt x="136" y="110"/>
                    <a:pt x="136" y="110"/>
                    <a:pt x="136" y="110"/>
                  </a:cubicBezTo>
                  <a:cubicBezTo>
                    <a:pt x="136" y="111"/>
                    <a:pt x="135" y="113"/>
                    <a:pt x="135" y="115"/>
                  </a:cubicBezTo>
                  <a:cubicBezTo>
                    <a:pt x="136" y="116"/>
                    <a:pt x="136" y="117"/>
                    <a:pt x="137" y="117"/>
                  </a:cubicBezTo>
                  <a:cubicBezTo>
                    <a:pt x="137" y="118"/>
                    <a:pt x="137" y="118"/>
                    <a:pt x="137" y="118"/>
                  </a:cubicBezTo>
                  <a:cubicBezTo>
                    <a:pt x="137" y="119"/>
                    <a:pt x="136" y="121"/>
                    <a:pt x="136" y="123"/>
                  </a:cubicBezTo>
                  <a:cubicBezTo>
                    <a:pt x="135" y="123"/>
                    <a:pt x="135" y="123"/>
                    <a:pt x="135" y="123"/>
                  </a:cubicBezTo>
                  <a:cubicBezTo>
                    <a:pt x="135" y="124"/>
                    <a:pt x="134" y="124"/>
                    <a:pt x="134" y="124"/>
                  </a:cubicBezTo>
                  <a:cubicBezTo>
                    <a:pt x="133" y="124"/>
                    <a:pt x="133" y="125"/>
                    <a:pt x="133" y="125"/>
                  </a:cubicBezTo>
                  <a:cubicBezTo>
                    <a:pt x="133" y="125"/>
                    <a:pt x="132" y="125"/>
                    <a:pt x="132" y="124"/>
                  </a:cubicBezTo>
                  <a:cubicBezTo>
                    <a:pt x="132" y="124"/>
                    <a:pt x="131" y="124"/>
                    <a:pt x="130" y="124"/>
                  </a:cubicBezTo>
                  <a:cubicBezTo>
                    <a:pt x="130" y="124"/>
                    <a:pt x="130" y="124"/>
                    <a:pt x="130" y="124"/>
                  </a:cubicBezTo>
                  <a:cubicBezTo>
                    <a:pt x="128" y="124"/>
                    <a:pt x="125" y="125"/>
                    <a:pt x="124" y="126"/>
                  </a:cubicBezTo>
                  <a:cubicBezTo>
                    <a:pt x="123" y="127"/>
                    <a:pt x="123" y="127"/>
                    <a:pt x="123" y="127"/>
                  </a:cubicBezTo>
                  <a:cubicBezTo>
                    <a:pt x="119" y="129"/>
                    <a:pt x="115" y="134"/>
                    <a:pt x="114" y="137"/>
                  </a:cubicBezTo>
                  <a:cubicBezTo>
                    <a:pt x="112" y="140"/>
                    <a:pt x="110" y="143"/>
                    <a:pt x="108" y="146"/>
                  </a:cubicBezTo>
                  <a:cubicBezTo>
                    <a:pt x="106" y="148"/>
                    <a:pt x="104" y="149"/>
                    <a:pt x="102" y="151"/>
                  </a:cubicBezTo>
                  <a:cubicBezTo>
                    <a:pt x="101" y="152"/>
                    <a:pt x="100" y="153"/>
                    <a:pt x="99" y="154"/>
                  </a:cubicBezTo>
                  <a:cubicBezTo>
                    <a:pt x="98" y="154"/>
                    <a:pt x="97" y="155"/>
                    <a:pt x="97" y="156"/>
                  </a:cubicBezTo>
                  <a:cubicBezTo>
                    <a:pt x="96" y="157"/>
                    <a:pt x="95" y="158"/>
                    <a:pt x="95" y="158"/>
                  </a:cubicBezTo>
                  <a:cubicBezTo>
                    <a:pt x="94" y="158"/>
                    <a:pt x="92" y="158"/>
                    <a:pt x="91" y="159"/>
                  </a:cubicBezTo>
                  <a:cubicBezTo>
                    <a:pt x="86" y="159"/>
                    <a:pt x="86" y="159"/>
                    <a:pt x="86" y="159"/>
                  </a:cubicBezTo>
                  <a:cubicBezTo>
                    <a:pt x="88" y="162"/>
                    <a:pt x="88" y="162"/>
                    <a:pt x="88" y="162"/>
                  </a:cubicBezTo>
                  <a:cubicBezTo>
                    <a:pt x="88" y="163"/>
                    <a:pt x="89" y="164"/>
                    <a:pt x="90" y="166"/>
                  </a:cubicBezTo>
                  <a:cubicBezTo>
                    <a:pt x="91" y="168"/>
                    <a:pt x="92" y="169"/>
                    <a:pt x="93" y="171"/>
                  </a:cubicBezTo>
                  <a:cubicBezTo>
                    <a:pt x="93" y="174"/>
                    <a:pt x="93" y="177"/>
                    <a:pt x="93" y="180"/>
                  </a:cubicBezTo>
                  <a:cubicBezTo>
                    <a:pt x="93" y="181"/>
                    <a:pt x="93" y="182"/>
                    <a:pt x="93" y="182"/>
                  </a:cubicBezTo>
                  <a:cubicBezTo>
                    <a:pt x="92" y="186"/>
                    <a:pt x="91" y="188"/>
                    <a:pt x="91" y="188"/>
                  </a:cubicBezTo>
                  <a:cubicBezTo>
                    <a:pt x="90" y="187"/>
                    <a:pt x="91" y="185"/>
                    <a:pt x="91" y="184"/>
                  </a:cubicBezTo>
                  <a:cubicBezTo>
                    <a:pt x="91" y="183"/>
                    <a:pt x="91" y="182"/>
                    <a:pt x="91" y="181"/>
                  </a:cubicBezTo>
                  <a:cubicBezTo>
                    <a:pt x="90" y="177"/>
                    <a:pt x="88" y="174"/>
                    <a:pt x="85" y="172"/>
                  </a:cubicBezTo>
                  <a:cubicBezTo>
                    <a:pt x="85" y="172"/>
                    <a:pt x="84" y="171"/>
                    <a:pt x="83" y="171"/>
                  </a:cubicBezTo>
                  <a:cubicBezTo>
                    <a:pt x="82" y="170"/>
                    <a:pt x="81" y="168"/>
                    <a:pt x="81" y="167"/>
                  </a:cubicBezTo>
                  <a:cubicBezTo>
                    <a:pt x="80" y="166"/>
                    <a:pt x="79" y="165"/>
                    <a:pt x="77" y="163"/>
                  </a:cubicBezTo>
                  <a:cubicBezTo>
                    <a:pt x="77" y="162"/>
                    <a:pt x="76" y="162"/>
                    <a:pt x="75" y="161"/>
                  </a:cubicBezTo>
                  <a:cubicBezTo>
                    <a:pt x="72" y="158"/>
                    <a:pt x="72" y="158"/>
                    <a:pt x="72" y="158"/>
                  </a:cubicBezTo>
                  <a:cubicBezTo>
                    <a:pt x="71" y="161"/>
                    <a:pt x="71" y="161"/>
                    <a:pt x="71" y="161"/>
                  </a:cubicBezTo>
                  <a:cubicBezTo>
                    <a:pt x="69" y="163"/>
                    <a:pt x="69" y="165"/>
                    <a:pt x="70" y="168"/>
                  </a:cubicBezTo>
                  <a:cubicBezTo>
                    <a:pt x="71" y="170"/>
                    <a:pt x="72" y="172"/>
                    <a:pt x="74" y="174"/>
                  </a:cubicBezTo>
                  <a:cubicBezTo>
                    <a:pt x="75" y="176"/>
                    <a:pt x="76" y="178"/>
                    <a:pt x="77" y="180"/>
                  </a:cubicBezTo>
                  <a:cubicBezTo>
                    <a:pt x="77" y="181"/>
                    <a:pt x="77" y="181"/>
                    <a:pt x="77" y="181"/>
                  </a:cubicBezTo>
                  <a:cubicBezTo>
                    <a:pt x="78" y="182"/>
                    <a:pt x="79" y="185"/>
                    <a:pt x="78" y="187"/>
                  </a:cubicBezTo>
                  <a:cubicBezTo>
                    <a:pt x="78" y="188"/>
                    <a:pt x="77" y="189"/>
                    <a:pt x="76" y="190"/>
                  </a:cubicBezTo>
                  <a:cubicBezTo>
                    <a:pt x="75" y="190"/>
                    <a:pt x="75" y="191"/>
                    <a:pt x="74" y="192"/>
                  </a:cubicBezTo>
                  <a:cubicBezTo>
                    <a:pt x="73" y="192"/>
                    <a:pt x="73" y="194"/>
                    <a:pt x="73" y="195"/>
                  </a:cubicBezTo>
                  <a:cubicBezTo>
                    <a:pt x="73" y="196"/>
                    <a:pt x="73" y="197"/>
                    <a:pt x="72" y="197"/>
                  </a:cubicBezTo>
                  <a:cubicBezTo>
                    <a:pt x="71" y="199"/>
                    <a:pt x="70" y="200"/>
                    <a:pt x="68" y="201"/>
                  </a:cubicBezTo>
                  <a:cubicBezTo>
                    <a:pt x="68" y="201"/>
                    <a:pt x="68" y="202"/>
                    <a:pt x="67" y="202"/>
                  </a:cubicBezTo>
                  <a:cubicBezTo>
                    <a:pt x="67" y="202"/>
                    <a:pt x="66" y="203"/>
                    <a:pt x="66" y="203"/>
                  </a:cubicBezTo>
                  <a:cubicBezTo>
                    <a:pt x="65" y="204"/>
                    <a:pt x="64" y="204"/>
                    <a:pt x="63" y="204"/>
                  </a:cubicBezTo>
                  <a:cubicBezTo>
                    <a:pt x="63" y="204"/>
                    <a:pt x="62" y="204"/>
                    <a:pt x="62" y="204"/>
                  </a:cubicBezTo>
                  <a:cubicBezTo>
                    <a:pt x="61" y="204"/>
                    <a:pt x="61" y="204"/>
                    <a:pt x="60" y="204"/>
                  </a:cubicBezTo>
                  <a:cubicBezTo>
                    <a:pt x="58" y="201"/>
                    <a:pt x="58" y="201"/>
                    <a:pt x="58" y="201"/>
                  </a:cubicBezTo>
                  <a:cubicBezTo>
                    <a:pt x="57" y="205"/>
                    <a:pt x="57" y="205"/>
                    <a:pt x="57" y="205"/>
                  </a:cubicBezTo>
                  <a:cubicBezTo>
                    <a:pt x="56" y="206"/>
                    <a:pt x="56" y="207"/>
                    <a:pt x="55" y="208"/>
                  </a:cubicBezTo>
                  <a:cubicBezTo>
                    <a:pt x="54" y="209"/>
                    <a:pt x="54" y="210"/>
                    <a:pt x="54" y="212"/>
                  </a:cubicBezTo>
                  <a:cubicBezTo>
                    <a:pt x="54" y="212"/>
                    <a:pt x="54" y="213"/>
                    <a:pt x="53" y="213"/>
                  </a:cubicBezTo>
                  <a:cubicBezTo>
                    <a:pt x="53" y="213"/>
                    <a:pt x="53" y="213"/>
                    <a:pt x="53" y="213"/>
                  </a:cubicBezTo>
                  <a:cubicBezTo>
                    <a:pt x="52" y="213"/>
                    <a:pt x="52" y="213"/>
                    <a:pt x="52" y="213"/>
                  </a:cubicBezTo>
                  <a:cubicBezTo>
                    <a:pt x="52" y="214"/>
                    <a:pt x="51" y="215"/>
                    <a:pt x="51" y="220"/>
                  </a:cubicBezTo>
                  <a:cubicBezTo>
                    <a:pt x="51" y="221"/>
                    <a:pt x="51" y="221"/>
                    <a:pt x="51" y="221"/>
                  </a:cubicBezTo>
                  <a:cubicBezTo>
                    <a:pt x="52" y="223"/>
                    <a:pt x="52" y="223"/>
                    <a:pt x="52" y="223"/>
                  </a:cubicBezTo>
                  <a:cubicBezTo>
                    <a:pt x="54" y="224"/>
                    <a:pt x="56" y="225"/>
                    <a:pt x="56" y="226"/>
                  </a:cubicBezTo>
                  <a:cubicBezTo>
                    <a:pt x="57" y="226"/>
                    <a:pt x="57" y="227"/>
                    <a:pt x="57" y="228"/>
                  </a:cubicBezTo>
                  <a:cubicBezTo>
                    <a:pt x="57" y="230"/>
                    <a:pt x="57" y="233"/>
                    <a:pt x="58" y="235"/>
                  </a:cubicBezTo>
                  <a:cubicBezTo>
                    <a:pt x="59" y="236"/>
                    <a:pt x="60" y="237"/>
                    <a:pt x="62" y="238"/>
                  </a:cubicBezTo>
                  <a:cubicBezTo>
                    <a:pt x="63" y="239"/>
                    <a:pt x="64" y="240"/>
                    <a:pt x="65" y="242"/>
                  </a:cubicBezTo>
                  <a:cubicBezTo>
                    <a:pt x="66" y="245"/>
                    <a:pt x="67" y="248"/>
                    <a:pt x="66" y="251"/>
                  </a:cubicBezTo>
                  <a:cubicBezTo>
                    <a:pt x="65" y="252"/>
                    <a:pt x="65" y="253"/>
                    <a:pt x="64" y="253"/>
                  </a:cubicBezTo>
                  <a:cubicBezTo>
                    <a:pt x="62" y="255"/>
                    <a:pt x="61" y="258"/>
                    <a:pt x="61" y="262"/>
                  </a:cubicBezTo>
                  <a:cubicBezTo>
                    <a:pt x="62" y="265"/>
                    <a:pt x="63" y="267"/>
                    <a:pt x="65" y="269"/>
                  </a:cubicBezTo>
                  <a:cubicBezTo>
                    <a:pt x="65" y="270"/>
                    <a:pt x="66" y="271"/>
                    <a:pt x="67" y="272"/>
                  </a:cubicBezTo>
                  <a:cubicBezTo>
                    <a:pt x="68" y="275"/>
                    <a:pt x="69" y="280"/>
                    <a:pt x="68" y="282"/>
                  </a:cubicBezTo>
                  <a:cubicBezTo>
                    <a:pt x="67" y="283"/>
                    <a:pt x="67" y="283"/>
                    <a:pt x="67" y="283"/>
                  </a:cubicBezTo>
                  <a:cubicBezTo>
                    <a:pt x="66" y="284"/>
                    <a:pt x="66" y="284"/>
                    <a:pt x="65" y="284"/>
                  </a:cubicBezTo>
                  <a:cubicBezTo>
                    <a:pt x="64" y="284"/>
                    <a:pt x="62" y="284"/>
                    <a:pt x="60" y="285"/>
                  </a:cubicBezTo>
                  <a:cubicBezTo>
                    <a:pt x="59" y="287"/>
                    <a:pt x="60" y="289"/>
                    <a:pt x="60" y="290"/>
                  </a:cubicBezTo>
                  <a:cubicBezTo>
                    <a:pt x="60" y="291"/>
                    <a:pt x="61" y="292"/>
                    <a:pt x="62" y="293"/>
                  </a:cubicBezTo>
                  <a:cubicBezTo>
                    <a:pt x="63" y="294"/>
                    <a:pt x="63" y="295"/>
                    <a:pt x="64" y="295"/>
                  </a:cubicBezTo>
                  <a:cubicBezTo>
                    <a:pt x="64" y="296"/>
                    <a:pt x="64" y="297"/>
                    <a:pt x="64" y="299"/>
                  </a:cubicBezTo>
                  <a:cubicBezTo>
                    <a:pt x="64" y="300"/>
                    <a:pt x="64" y="301"/>
                    <a:pt x="64" y="302"/>
                  </a:cubicBezTo>
                  <a:cubicBezTo>
                    <a:pt x="64" y="304"/>
                    <a:pt x="64" y="307"/>
                    <a:pt x="64" y="309"/>
                  </a:cubicBezTo>
                  <a:cubicBezTo>
                    <a:pt x="64" y="311"/>
                    <a:pt x="64" y="313"/>
                    <a:pt x="64" y="315"/>
                  </a:cubicBezTo>
                  <a:cubicBezTo>
                    <a:pt x="64" y="316"/>
                    <a:pt x="64" y="318"/>
                    <a:pt x="64" y="320"/>
                  </a:cubicBezTo>
                  <a:cubicBezTo>
                    <a:pt x="65" y="325"/>
                    <a:pt x="66" y="337"/>
                    <a:pt x="64" y="340"/>
                  </a:cubicBezTo>
                  <a:cubicBezTo>
                    <a:pt x="62" y="341"/>
                    <a:pt x="62" y="341"/>
                    <a:pt x="62" y="341"/>
                  </a:cubicBezTo>
                  <a:cubicBezTo>
                    <a:pt x="61" y="343"/>
                    <a:pt x="61" y="343"/>
                    <a:pt x="61" y="343"/>
                  </a:cubicBezTo>
                  <a:cubicBezTo>
                    <a:pt x="61" y="346"/>
                    <a:pt x="61" y="349"/>
                    <a:pt x="64" y="352"/>
                  </a:cubicBezTo>
                  <a:cubicBezTo>
                    <a:pt x="64" y="353"/>
                    <a:pt x="65" y="353"/>
                    <a:pt x="65" y="354"/>
                  </a:cubicBezTo>
                  <a:cubicBezTo>
                    <a:pt x="67" y="355"/>
                    <a:pt x="67" y="356"/>
                    <a:pt x="67" y="357"/>
                  </a:cubicBezTo>
                  <a:cubicBezTo>
                    <a:pt x="67" y="360"/>
                    <a:pt x="67" y="360"/>
                    <a:pt x="67" y="360"/>
                  </a:cubicBezTo>
                  <a:cubicBezTo>
                    <a:pt x="69" y="360"/>
                    <a:pt x="69" y="360"/>
                    <a:pt x="69" y="360"/>
                  </a:cubicBezTo>
                  <a:cubicBezTo>
                    <a:pt x="70" y="360"/>
                    <a:pt x="70" y="360"/>
                    <a:pt x="71" y="360"/>
                  </a:cubicBezTo>
                  <a:cubicBezTo>
                    <a:pt x="69" y="365"/>
                    <a:pt x="66" y="370"/>
                    <a:pt x="63" y="375"/>
                  </a:cubicBezTo>
                  <a:cubicBezTo>
                    <a:pt x="61" y="378"/>
                    <a:pt x="59" y="381"/>
                    <a:pt x="58" y="384"/>
                  </a:cubicBezTo>
                  <a:cubicBezTo>
                    <a:pt x="57" y="386"/>
                    <a:pt x="57" y="386"/>
                    <a:pt x="57" y="386"/>
                  </a:cubicBezTo>
                  <a:cubicBezTo>
                    <a:pt x="55" y="390"/>
                    <a:pt x="53" y="394"/>
                    <a:pt x="51" y="396"/>
                  </a:cubicBezTo>
                  <a:cubicBezTo>
                    <a:pt x="50" y="397"/>
                    <a:pt x="50" y="397"/>
                    <a:pt x="50" y="398"/>
                  </a:cubicBezTo>
                  <a:cubicBezTo>
                    <a:pt x="49" y="399"/>
                    <a:pt x="47" y="400"/>
                    <a:pt x="47" y="402"/>
                  </a:cubicBezTo>
                  <a:cubicBezTo>
                    <a:pt x="47" y="404"/>
                    <a:pt x="47" y="405"/>
                    <a:pt x="47" y="406"/>
                  </a:cubicBezTo>
                  <a:cubicBezTo>
                    <a:pt x="47" y="407"/>
                    <a:pt x="47" y="407"/>
                    <a:pt x="47" y="407"/>
                  </a:cubicBezTo>
                  <a:cubicBezTo>
                    <a:pt x="46" y="407"/>
                    <a:pt x="46" y="407"/>
                    <a:pt x="46" y="407"/>
                  </a:cubicBezTo>
                  <a:cubicBezTo>
                    <a:pt x="44" y="407"/>
                    <a:pt x="43" y="407"/>
                    <a:pt x="42" y="407"/>
                  </a:cubicBezTo>
                  <a:cubicBezTo>
                    <a:pt x="39" y="407"/>
                    <a:pt x="37" y="407"/>
                    <a:pt x="34" y="408"/>
                  </a:cubicBezTo>
                  <a:cubicBezTo>
                    <a:pt x="30" y="410"/>
                    <a:pt x="27" y="411"/>
                    <a:pt x="22" y="412"/>
                  </a:cubicBezTo>
                  <a:cubicBezTo>
                    <a:pt x="21" y="413"/>
                    <a:pt x="21" y="413"/>
                    <a:pt x="21" y="413"/>
                  </a:cubicBezTo>
                  <a:cubicBezTo>
                    <a:pt x="20" y="414"/>
                    <a:pt x="20" y="414"/>
                    <a:pt x="20" y="414"/>
                  </a:cubicBezTo>
                  <a:cubicBezTo>
                    <a:pt x="20" y="415"/>
                    <a:pt x="19" y="416"/>
                    <a:pt x="18" y="418"/>
                  </a:cubicBezTo>
                  <a:cubicBezTo>
                    <a:pt x="17" y="420"/>
                    <a:pt x="15" y="423"/>
                    <a:pt x="15" y="426"/>
                  </a:cubicBezTo>
                  <a:cubicBezTo>
                    <a:pt x="14" y="429"/>
                    <a:pt x="15" y="432"/>
                    <a:pt x="17" y="434"/>
                  </a:cubicBezTo>
                  <a:cubicBezTo>
                    <a:pt x="17" y="436"/>
                    <a:pt x="18" y="437"/>
                    <a:pt x="18" y="438"/>
                  </a:cubicBezTo>
                  <a:cubicBezTo>
                    <a:pt x="18" y="439"/>
                    <a:pt x="18" y="440"/>
                    <a:pt x="18" y="440"/>
                  </a:cubicBezTo>
                  <a:cubicBezTo>
                    <a:pt x="17" y="440"/>
                    <a:pt x="16" y="439"/>
                    <a:pt x="15" y="439"/>
                  </a:cubicBezTo>
                  <a:cubicBezTo>
                    <a:pt x="14" y="438"/>
                    <a:pt x="12" y="438"/>
                    <a:pt x="11" y="438"/>
                  </a:cubicBezTo>
                  <a:cubicBezTo>
                    <a:pt x="10" y="438"/>
                    <a:pt x="10" y="438"/>
                    <a:pt x="10" y="438"/>
                  </a:cubicBezTo>
                  <a:cubicBezTo>
                    <a:pt x="8" y="438"/>
                    <a:pt x="3" y="442"/>
                    <a:pt x="1" y="445"/>
                  </a:cubicBezTo>
                  <a:cubicBezTo>
                    <a:pt x="0" y="447"/>
                    <a:pt x="0" y="448"/>
                    <a:pt x="0" y="450"/>
                  </a:cubicBezTo>
                  <a:cubicBezTo>
                    <a:pt x="1" y="451"/>
                    <a:pt x="1" y="451"/>
                    <a:pt x="1" y="451"/>
                  </a:cubicBezTo>
                  <a:cubicBezTo>
                    <a:pt x="2" y="451"/>
                    <a:pt x="2" y="451"/>
                    <a:pt x="2" y="451"/>
                  </a:cubicBezTo>
                  <a:cubicBezTo>
                    <a:pt x="3" y="451"/>
                    <a:pt x="4" y="452"/>
                    <a:pt x="5" y="452"/>
                  </a:cubicBezTo>
                  <a:cubicBezTo>
                    <a:pt x="5" y="453"/>
                    <a:pt x="6" y="453"/>
                    <a:pt x="6" y="453"/>
                  </a:cubicBezTo>
                  <a:cubicBezTo>
                    <a:pt x="6" y="454"/>
                    <a:pt x="6" y="456"/>
                    <a:pt x="6" y="456"/>
                  </a:cubicBezTo>
                  <a:cubicBezTo>
                    <a:pt x="8" y="457"/>
                    <a:pt x="8" y="457"/>
                    <a:pt x="8" y="457"/>
                  </a:cubicBezTo>
                  <a:cubicBezTo>
                    <a:pt x="11" y="457"/>
                    <a:pt x="14" y="460"/>
                    <a:pt x="15" y="461"/>
                  </a:cubicBezTo>
                  <a:cubicBezTo>
                    <a:pt x="16" y="462"/>
                    <a:pt x="16" y="462"/>
                    <a:pt x="16" y="462"/>
                  </a:cubicBezTo>
                  <a:cubicBezTo>
                    <a:pt x="17" y="462"/>
                    <a:pt x="17" y="462"/>
                    <a:pt x="17" y="463"/>
                  </a:cubicBezTo>
                  <a:cubicBezTo>
                    <a:pt x="19" y="464"/>
                    <a:pt x="20" y="465"/>
                    <a:pt x="21" y="466"/>
                  </a:cubicBezTo>
                  <a:cubicBezTo>
                    <a:pt x="22" y="466"/>
                    <a:pt x="22" y="466"/>
                    <a:pt x="23" y="466"/>
                  </a:cubicBezTo>
                  <a:cubicBezTo>
                    <a:pt x="23" y="466"/>
                    <a:pt x="24" y="466"/>
                    <a:pt x="24" y="466"/>
                  </a:cubicBezTo>
                  <a:cubicBezTo>
                    <a:pt x="25" y="466"/>
                    <a:pt x="25" y="466"/>
                    <a:pt x="26" y="466"/>
                  </a:cubicBezTo>
                  <a:cubicBezTo>
                    <a:pt x="27" y="466"/>
                    <a:pt x="28" y="466"/>
                    <a:pt x="29" y="467"/>
                  </a:cubicBezTo>
                  <a:cubicBezTo>
                    <a:pt x="30" y="468"/>
                    <a:pt x="30" y="469"/>
                    <a:pt x="30" y="470"/>
                  </a:cubicBezTo>
                  <a:cubicBezTo>
                    <a:pt x="31" y="472"/>
                    <a:pt x="31" y="473"/>
                    <a:pt x="32" y="473"/>
                  </a:cubicBezTo>
                  <a:cubicBezTo>
                    <a:pt x="32" y="474"/>
                    <a:pt x="33" y="474"/>
                    <a:pt x="35" y="475"/>
                  </a:cubicBezTo>
                  <a:cubicBezTo>
                    <a:pt x="36" y="476"/>
                    <a:pt x="37" y="476"/>
                    <a:pt x="37" y="477"/>
                  </a:cubicBezTo>
                  <a:cubicBezTo>
                    <a:pt x="38" y="477"/>
                    <a:pt x="38" y="477"/>
                    <a:pt x="38" y="477"/>
                  </a:cubicBezTo>
                  <a:cubicBezTo>
                    <a:pt x="40" y="478"/>
                    <a:pt x="41" y="479"/>
                    <a:pt x="43" y="479"/>
                  </a:cubicBezTo>
                  <a:cubicBezTo>
                    <a:pt x="43" y="479"/>
                    <a:pt x="44" y="480"/>
                    <a:pt x="44" y="480"/>
                  </a:cubicBezTo>
                  <a:cubicBezTo>
                    <a:pt x="46" y="479"/>
                    <a:pt x="46" y="479"/>
                    <a:pt x="46" y="479"/>
                  </a:cubicBezTo>
                  <a:cubicBezTo>
                    <a:pt x="47" y="479"/>
                    <a:pt x="49" y="480"/>
                    <a:pt x="50" y="481"/>
                  </a:cubicBezTo>
                  <a:cubicBezTo>
                    <a:pt x="51" y="482"/>
                    <a:pt x="52" y="483"/>
                    <a:pt x="53" y="484"/>
                  </a:cubicBezTo>
                  <a:cubicBezTo>
                    <a:pt x="53" y="485"/>
                    <a:pt x="54" y="485"/>
                    <a:pt x="55" y="486"/>
                  </a:cubicBezTo>
                  <a:cubicBezTo>
                    <a:pt x="57" y="487"/>
                    <a:pt x="60" y="489"/>
                    <a:pt x="62" y="489"/>
                  </a:cubicBezTo>
                  <a:cubicBezTo>
                    <a:pt x="63" y="490"/>
                    <a:pt x="63" y="490"/>
                    <a:pt x="63" y="490"/>
                  </a:cubicBezTo>
                  <a:cubicBezTo>
                    <a:pt x="63" y="492"/>
                    <a:pt x="63" y="494"/>
                    <a:pt x="63" y="495"/>
                  </a:cubicBezTo>
                  <a:cubicBezTo>
                    <a:pt x="63" y="500"/>
                    <a:pt x="63" y="500"/>
                    <a:pt x="63" y="500"/>
                  </a:cubicBezTo>
                  <a:cubicBezTo>
                    <a:pt x="65" y="500"/>
                    <a:pt x="65" y="500"/>
                    <a:pt x="65" y="500"/>
                  </a:cubicBezTo>
                  <a:cubicBezTo>
                    <a:pt x="71" y="501"/>
                    <a:pt x="75" y="502"/>
                    <a:pt x="80" y="504"/>
                  </a:cubicBezTo>
                  <a:cubicBezTo>
                    <a:pt x="84" y="506"/>
                    <a:pt x="90" y="507"/>
                    <a:pt x="93" y="507"/>
                  </a:cubicBezTo>
                  <a:cubicBezTo>
                    <a:pt x="95" y="507"/>
                    <a:pt x="95" y="507"/>
                    <a:pt x="96" y="506"/>
                  </a:cubicBezTo>
                  <a:cubicBezTo>
                    <a:pt x="96" y="506"/>
                    <a:pt x="96" y="506"/>
                    <a:pt x="96" y="506"/>
                  </a:cubicBezTo>
                  <a:cubicBezTo>
                    <a:pt x="97" y="506"/>
                    <a:pt x="97" y="506"/>
                    <a:pt x="97" y="506"/>
                  </a:cubicBezTo>
                  <a:cubicBezTo>
                    <a:pt x="98" y="505"/>
                    <a:pt x="98" y="504"/>
                    <a:pt x="98" y="503"/>
                  </a:cubicBezTo>
                  <a:cubicBezTo>
                    <a:pt x="98" y="501"/>
                    <a:pt x="98" y="500"/>
                    <a:pt x="101" y="499"/>
                  </a:cubicBezTo>
                  <a:cubicBezTo>
                    <a:pt x="102" y="499"/>
                    <a:pt x="103" y="499"/>
                    <a:pt x="104" y="499"/>
                  </a:cubicBezTo>
                  <a:cubicBezTo>
                    <a:pt x="107" y="499"/>
                    <a:pt x="109" y="500"/>
                    <a:pt x="111" y="501"/>
                  </a:cubicBezTo>
                  <a:cubicBezTo>
                    <a:pt x="113" y="502"/>
                    <a:pt x="115" y="505"/>
                    <a:pt x="116" y="507"/>
                  </a:cubicBezTo>
                  <a:cubicBezTo>
                    <a:pt x="117" y="509"/>
                    <a:pt x="119" y="511"/>
                    <a:pt x="122" y="512"/>
                  </a:cubicBezTo>
                  <a:cubicBezTo>
                    <a:pt x="123" y="513"/>
                    <a:pt x="124" y="513"/>
                    <a:pt x="125" y="513"/>
                  </a:cubicBezTo>
                  <a:cubicBezTo>
                    <a:pt x="127" y="514"/>
                    <a:pt x="130" y="515"/>
                    <a:pt x="132" y="516"/>
                  </a:cubicBezTo>
                  <a:cubicBezTo>
                    <a:pt x="133" y="517"/>
                    <a:pt x="133" y="517"/>
                    <a:pt x="134" y="518"/>
                  </a:cubicBezTo>
                  <a:cubicBezTo>
                    <a:pt x="134" y="518"/>
                    <a:pt x="135" y="519"/>
                    <a:pt x="136" y="520"/>
                  </a:cubicBezTo>
                  <a:cubicBezTo>
                    <a:pt x="138" y="521"/>
                    <a:pt x="138" y="521"/>
                    <a:pt x="138" y="521"/>
                  </a:cubicBezTo>
                  <a:cubicBezTo>
                    <a:pt x="139" y="520"/>
                    <a:pt x="139" y="520"/>
                    <a:pt x="139" y="520"/>
                  </a:cubicBezTo>
                  <a:cubicBezTo>
                    <a:pt x="140" y="520"/>
                    <a:pt x="141" y="520"/>
                    <a:pt x="142" y="520"/>
                  </a:cubicBezTo>
                  <a:cubicBezTo>
                    <a:pt x="146" y="520"/>
                    <a:pt x="149" y="521"/>
                    <a:pt x="151" y="522"/>
                  </a:cubicBezTo>
                  <a:cubicBezTo>
                    <a:pt x="152" y="522"/>
                    <a:pt x="152" y="523"/>
                    <a:pt x="152" y="523"/>
                  </a:cubicBezTo>
                  <a:cubicBezTo>
                    <a:pt x="153" y="524"/>
                    <a:pt x="153" y="524"/>
                    <a:pt x="153" y="524"/>
                  </a:cubicBezTo>
                  <a:cubicBezTo>
                    <a:pt x="154" y="525"/>
                    <a:pt x="154" y="525"/>
                    <a:pt x="154" y="525"/>
                  </a:cubicBezTo>
                  <a:cubicBezTo>
                    <a:pt x="155" y="525"/>
                    <a:pt x="156" y="525"/>
                    <a:pt x="156" y="525"/>
                  </a:cubicBezTo>
                  <a:cubicBezTo>
                    <a:pt x="158" y="526"/>
                    <a:pt x="159" y="526"/>
                    <a:pt x="160" y="528"/>
                  </a:cubicBezTo>
                  <a:cubicBezTo>
                    <a:pt x="161" y="529"/>
                    <a:pt x="161" y="529"/>
                    <a:pt x="161" y="529"/>
                  </a:cubicBezTo>
                  <a:cubicBezTo>
                    <a:pt x="162" y="530"/>
                    <a:pt x="163" y="530"/>
                    <a:pt x="164" y="531"/>
                  </a:cubicBezTo>
                  <a:cubicBezTo>
                    <a:pt x="166" y="532"/>
                    <a:pt x="168" y="534"/>
                    <a:pt x="170" y="536"/>
                  </a:cubicBezTo>
                  <a:cubicBezTo>
                    <a:pt x="170" y="537"/>
                    <a:pt x="171" y="539"/>
                    <a:pt x="171" y="540"/>
                  </a:cubicBezTo>
                  <a:cubicBezTo>
                    <a:pt x="172" y="544"/>
                    <a:pt x="173" y="546"/>
                    <a:pt x="175" y="547"/>
                  </a:cubicBezTo>
                  <a:cubicBezTo>
                    <a:pt x="175" y="547"/>
                    <a:pt x="175" y="547"/>
                    <a:pt x="175" y="548"/>
                  </a:cubicBezTo>
                  <a:cubicBezTo>
                    <a:pt x="175" y="548"/>
                    <a:pt x="176" y="549"/>
                    <a:pt x="176" y="550"/>
                  </a:cubicBezTo>
                  <a:cubicBezTo>
                    <a:pt x="177" y="550"/>
                    <a:pt x="177" y="551"/>
                    <a:pt x="177" y="551"/>
                  </a:cubicBezTo>
                  <a:cubicBezTo>
                    <a:pt x="177" y="552"/>
                    <a:pt x="177" y="553"/>
                    <a:pt x="177" y="554"/>
                  </a:cubicBezTo>
                  <a:cubicBezTo>
                    <a:pt x="177" y="555"/>
                    <a:pt x="177" y="556"/>
                    <a:pt x="177" y="556"/>
                  </a:cubicBezTo>
                  <a:cubicBezTo>
                    <a:pt x="177" y="556"/>
                    <a:pt x="177" y="556"/>
                    <a:pt x="177" y="556"/>
                  </a:cubicBezTo>
                  <a:cubicBezTo>
                    <a:pt x="177" y="557"/>
                    <a:pt x="177" y="557"/>
                    <a:pt x="177" y="557"/>
                  </a:cubicBezTo>
                  <a:cubicBezTo>
                    <a:pt x="178" y="558"/>
                    <a:pt x="180" y="559"/>
                    <a:pt x="183" y="559"/>
                  </a:cubicBezTo>
                  <a:cubicBezTo>
                    <a:pt x="184" y="560"/>
                    <a:pt x="185" y="560"/>
                    <a:pt x="186" y="561"/>
                  </a:cubicBezTo>
                  <a:cubicBezTo>
                    <a:pt x="188" y="561"/>
                    <a:pt x="189" y="563"/>
                    <a:pt x="190" y="564"/>
                  </a:cubicBezTo>
                  <a:cubicBezTo>
                    <a:pt x="191" y="565"/>
                    <a:pt x="192" y="566"/>
                    <a:pt x="193" y="567"/>
                  </a:cubicBezTo>
                  <a:cubicBezTo>
                    <a:pt x="194" y="567"/>
                    <a:pt x="195" y="568"/>
                    <a:pt x="196" y="568"/>
                  </a:cubicBezTo>
                  <a:cubicBezTo>
                    <a:pt x="198" y="569"/>
                    <a:pt x="199" y="570"/>
                    <a:pt x="201" y="572"/>
                  </a:cubicBezTo>
                  <a:cubicBezTo>
                    <a:pt x="203" y="574"/>
                    <a:pt x="205" y="576"/>
                    <a:pt x="206" y="580"/>
                  </a:cubicBezTo>
                  <a:cubicBezTo>
                    <a:pt x="207" y="582"/>
                    <a:pt x="207" y="583"/>
                    <a:pt x="207" y="585"/>
                  </a:cubicBezTo>
                  <a:cubicBezTo>
                    <a:pt x="207" y="587"/>
                    <a:pt x="207" y="589"/>
                    <a:pt x="208" y="591"/>
                  </a:cubicBezTo>
                  <a:cubicBezTo>
                    <a:pt x="209" y="591"/>
                    <a:pt x="209" y="592"/>
                    <a:pt x="211" y="592"/>
                  </a:cubicBezTo>
                  <a:cubicBezTo>
                    <a:pt x="216" y="592"/>
                    <a:pt x="216" y="592"/>
                    <a:pt x="216" y="592"/>
                  </a:cubicBezTo>
                  <a:cubicBezTo>
                    <a:pt x="215" y="591"/>
                    <a:pt x="215" y="591"/>
                    <a:pt x="215" y="591"/>
                  </a:cubicBezTo>
                  <a:cubicBezTo>
                    <a:pt x="215" y="591"/>
                    <a:pt x="215" y="591"/>
                    <a:pt x="215" y="591"/>
                  </a:cubicBezTo>
                  <a:cubicBezTo>
                    <a:pt x="216" y="591"/>
                    <a:pt x="217" y="592"/>
                    <a:pt x="217" y="592"/>
                  </a:cubicBezTo>
                  <a:cubicBezTo>
                    <a:pt x="223" y="594"/>
                    <a:pt x="222" y="601"/>
                    <a:pt x="221" y="607"/>
                  </a:cubicBezTo>
                  <a:cubicBezTo>
                    <a:pt x="221" y="607"/>
                    <a:pt x="221" y="607"/>
                    <a:pt x="221" y="607"/>
                  </a:cubicBezTo>
                  <a:cubicBezTo>
                    <a:pt x="221" y="608"/>
                    <a:pt x="221" y="609"/>
                    <a:pt x="220" y="609"/>
                  </a:cubicBezTo>
                  <a:cubicBezTo>
                    <a:pt x="220" y="611"/>
                    <a:pt x="220" y="613"/>
                    <a:pt x="221" y="614"/>
                  </a:cubicBezTo>
                  <a:cubicBezTo>
                    <a:pt x="224" y="618"/>
                    <a:pt x="230" y="618"/>
                    <a:pt x="235" y="619"/>
                  </a:cubicBezTo>
                  <a:cubicBezTo>
                    <a:pt x="237" y="619"/>
                    <a:pt x="239" y="618"/>
                    <a:pt x="240" y="617"/>
                  </a:cubicBezTo>
                  <a:cubicBezTo>
                    <a:pt x="242" y="617"/>
                    <a:pt x="243" y="616"/>
                    <a:pt x="245" y="616"/>
                  </a:cubicBezTo>
                  <a:cubicBezTo>
                    <a:pt x="246" y="616"/>
                    <a:pt x="246" y="616"/>
                    <a:pt x="246" y="616"/>
                  </a:cubicBezTo>
                  <a:cubicBezTo>
                    <a:pt x="248" y="617"/>
                    <a:pt x="249" y="617"/>
                    <a:pt x="250" y="618"/>
                  </a:cubicBezTo>
                  <a:cubicBezTo>
                    <a:pt x="251" y="618"/>
                    <a:pt x="252" y="618"/>
                    <a:pt x="253" y="618"/>
                  </a:cubicBezTo>
                  <a:cubicBezTo>
                    <a:pt x="255" y="618"/>
                    <a:pt x="256" y="618"/>
                    <a:pt x="257" y="617"/>
                  </a:cubicBezTo>
                  <a:cubicBezTo>
                    <a:pt x="258" y="616"/>
                    <a:pt x="259" y="616"/>
                    <a:pt x="260" y="615"/>
                  </a:cubicBezTo>
                  <a:cubicBezTo>
                    <a:pt x="263" y="614"/>
                    <a:pt x="266" y="613"/>
                    <a:pt x="266" y="610"/>
                  </a:cubicBezTo>
                  <a:cubicBezTo>
                    <a:pt x="266" y="610"/>
                    <a:pt x="266" y="610"/>
                    <a:pt x="266" y="609"/>
                  </a:cubicBezTo>
                  <a:cubicBezTo>
                    <a:pt x="269" y="608"/>
                    <a:pt x="271" y="607"/>
                    <a:pt x="273" y="607"/>
                  </a:cubicBezTo>
                  <a:cubicBezTo>
                    <a:pt x="275" y="607"/>
                    <a:pt x="278" y="608"/>
                    <a:pt x="280" y="610"/>
                  </a:cubicBezTo>
                  <a:cubicBezTo>
                    <a:pt x="281" y="610"/>
                    <a:pt x="281" y="611"/>
                    <a:pt x="281" y="611"/>
                  </a:cubicBezTo>
                  <a:cubicBezTo>
                    <a:pt x="282" y="612"/>
                    <a:pt x="282" y="612"/>
                    <a:pt x="282" y="612"/>
                  </a:cubicBezTo>
                  <a:cubicBezTo>
                    <a:pt x="285" y="613"/>
                    <a:pt x="285" y="613"/>
                    <a:pt x="285" y="613"/>
                  </a:cubicBezTo>
                  <a:cubicBezTo>
                    <a:pt x="285" y="613"/>
                    <a:pt x="286" y="613"/>
                    <a:pt x="286" y="613"/>
                  </a:cubicBezTo>
                  <a:cubicBezTo>
                    <a:pt x="287" y="613"/>
                    <a:pt x="287" y="613"/>
                    <a:pt x="288" y="613"/>
                  </a:cubicBezTo>
                  <a:cubicBezTo>
                    <a:pt x="289" y="613"/>
                    <a:pt x="290" y="614"/>
                    <a:pt x="290" y="614"/>
                  </a:cubicBezTo>
                  <a:cubicBezTo>
                    <a:pt x="291" y="614"/>
                    <a:pt x="292" y="613"/>
                    <a:pt x="293" y="613"/>
                  </a:cubicBezTo>
                  <a:cubicBezTo>
                    <a:pt x="294" y="612"/>
                    <a:pt x="295" y="612"/>
                    <a:pt x="295" y="611"/>
                  </a:cubicBezTo>
                  <a:cubicBezTo>
                    <a:pt x="296" y="609"/>
                    <a:pt x="297" y="608"/>
                    <a:pt x="299" y="608"/>
                  </a:cubicBezTo>
                  <a:cubicBezTo>
                    <a:pt x="300" y="608"/>
                    <a:pt x="300" y="608"/>
                    <a:pt x="300" y="608"/>
                  </a:cubicBezTo>
                  <a:cubicBezTo>
                    <a:pt x="302" y="608"/>
                    <a:pt x="306" y="610"/>
                    <a:pt x="307" y="611"/>
                  </a:cubicBezTo>
                  <a:cubicBezTo>
                    <a:pt x="309" y="612"/>
                    <a:pt x="311" y="614"/>
                    <a:pt x="312" y="615"/>
                  </a:cubicBezTo>
                  <a:cubicBezTo>
                    <a:pt x="314" y="617"/>
                    <a:pt x="316" y="619"/>
                    <a:pt x="319" y="620"/>
                  </a:cubicBezTo>
                  <a:cubicBezTo>
                    <a:pt x="320" y="621"/>
                    <a:pt x="320" y="621"/>
                    <a:pt x="320" y="621"/>
                  </a:cubicBezTo>
                  <a:cubicBezTo>
                    <a:pt x="325" y="623"/>
                    <a:pt x="328" y="625"/>
                    <a:pt x="330" y="627"/>
                  </a:cubicBezTo>
                  <a:cubicBezTo>
                    <a:pt x="332" y="630"/>
                    <a:pt x="331" y="632"/>
                    <a:pt x="329" y="636"/>
                  </a:cubicBezTo>
                  <a:cubicBezTo>
                    <a:pt x="328" y="636"/>
                    <a:pt x="328" y="637"/>
                    <a:pt x="328" y="638"/>
                  </a:cubicBezTo>
                  <a:cubicBezTo>
                    <a:pt x="325" y="644"/>
                    <a:pt x="321" y="651"/>
                    <a:pt x="318" y="657"/>
                  </a:cubicBezTo>
                  <a:cubicBezTo>
                    <a:pt x="317" y="659"/>
                    <a:pt x="316" y="661"/>
                    <a:pt x="314" y="663"/>
                  </a:cubicBezTo>
                  <a:cubicBezTo>
                    <a:pt x="313" y="665"/>
                    <a:pt x="311" y="670"/>
                    <a:pt x="311" y="672"/>
                  </a:cubicBezTo>
                  <a:cubicBezTo>
                    <a:pt x="311" y="674"/>
                    <a:pt x="311" y="675"/>
                    <a:pt x="313" y="676"/>
                  </a:cubicBezTo>
                  <a:cubicBezTo>
                    <a:pt x="313" y="676"/>
                    <a:pt x="314" y="677"/>
                    <a:pt x="315" y="677"/>
                  </a:cubicBezTo>
                  <a:cubicBezTo>
                    <a:pt x="316" y="677"/>
                    <a:pt x="316" y="677"/>
                    <a:pt x="316" y="677"/>
                  </a:cubicBezTo>
                  <a:cubicBezTo>
                    <a:pt x="316" y="676"/>
                    <a:pt x="316" y="676"/>
                    <a:pt x="316" y="676"/>
                  </a:cubicBezTo>
                  <a:cubicBezTo>
                    <a:pt x="317" y="676"/>
                    <a:pt x="318" y="675"/>
                    <a:pt x="318" y="674"/>
                  </a:cubicBezTo>
                  <a:cubicBezTo>
                    <a:pt x="319" y="673"/>
                    <a:pt x="319" y="672"/>
                    <a:pt x="320" y="672"/>
                  </a:cubicBezTo>
                  <a:cubicBezTo>
                    <a:pt x="321" y="672"/>
                    <a:pt x="322" y="673"/>
                    <a:pt x="323" y="674"/>
                  </a:cubicBezTo>
                  <a:cubicBezTo>
                    <a:pt x="325" y="675"/>
                    <a:pt x="326" y="677"/>
                    <a:pt x="328" y="679"/>
                  </a:cubicBezTo>
                  <a:cubicBezTo>
                    <a:pt x="328" y="680"/>
                    <a:pt x="329" y="680"/>
                    <a:pt x="329" y="681"/>
                  </a:cubicBezTo>
                  <a:cubicBezTo>
                    <a:pt x="331" y="683"/>
                    <a:pt x="332" y="685"/>
                    <a:pt x="333" y="686"/>
                  </a:cubicBezTo>
                  <a:cubicBezTo>
                    <a:pt x="337" y="692"/>
                    <a:pt x="337" y="692"/>
                    <a:pt x="337" y="692"/>
                  </a:cubicBezTo>
                  <a:cubicBezTo>
                    <a:pt x="343" y="651"/>
                    <a:pt x="343" y="651"/>
                    <a:pt x="343" y="651"/>
                  </a:cubicBezTo>
                  <a:cubicBezTo>
                    <a:pt x="344" y="641"/>
                    <a:pt x="345" y="631"/>
                    <a:pt x="347" y="621"/>
                  </a:cubicBezTo>
                  <a:cubicBezTo>
                    <a:pt x="348" y="611"/>
                    <a:pt x="350" y="602"/>
                    <a:pt x="351" y="592"/>
                  </a:cubicBezTo>
                  <a:cubicBezTo>
                    <a:pt x="351" y="589"/>
                    <a:pt x="352" y="587"/>
                    <a:pt x="352" y="585"/>
                  </a:cubicBezTo>
                  <a:cubicBezTo>
                    <a:pt x="353" y="578"/>
                    <a:pt x="355" y="571"/>
                    <a:pt x="354" y="565"/>
                  </a:cubicBezTo>
                  <a:cubicBezTo>
                    <a:pt x="353" y="561"/>
                    <a:pt x="352" y="558"/>
                    <a:pt x="349" y="555"/>
                  </a:cubicBezTo>
                  <a:cubicBezTo>
                    <a:pt x="348" y="553"/>
                    <a:pt x="347" y="551"/>
                    <a:pt x="346" y="549"/>
                  </a:cubicBezTo>
                  <a:cubicBezTo>
                    <a:pt x="346" y="548"/>
                    <a:pt x="346" y="547"/>
                    <a:pt x="346" y="546"/>
                  </a:cubicBezTo>
                  <a:cubicBezTo>
                    <a:pt x="346" y="545"/>
                    <a:pt x="347" y="543"/>
                    <a:pt x="346" y="542"/>
                  </a:cubicBezTo>
                  <a:cubicBezTo>
                    <a:pt x="345" y="537"/>
                    <a:pt x="341" y="534"/>
                    <a:pt x="337" y="531"/>
                  </a:cubicBezTo>
                  <a:cubicBezTo>
                    <a:pt x="334" y="529"/>
                    <a:pt x="331" y="527"/>
                    <a:pt x="329" y="524"/>
                  </a:cubicBezTo>
                  <a:cubicBezTo>
                    <a:pt x="329" y="517"/>
                    <a:pt x="329" y="517"/>
                    <a:pt x="329" y="517"/>
                  </a:cubicBezTo>
                  <a:cubicBezTo>
                    <a:pt x="329" y="513"/>
                    <a:pt x="329" y="510"/>
                    <a:pt x="329" y="506"/>
                  </a:cubicBezTo>
                  <a:cubicBezTo>
                    <a:pt x="329" y="505"/>
                    <a:pt x="329" y="504"/>
                    <a:pt x="329" y="503"/>
                  </a:cubicBezTo>
                  <a:cubicBezTo>
                    <a:pt x="329" y="500"/>
                    <a:pt x="328" y="497"/>
                    <a:pt x="329" y="495"/>
                  </a:cubicBezTo>
                  <a:cubicBezTo>
                    <a:pt x="330" y="492"/>
                    <a:pt x="333" y="491"/>
                    <a:pt x="337" y="491"/>
                  </a:cubicBezTo>
                  <a:cubicBezTo>
                    <a:pt x="339" y="491"/>
                    <a:pt x="341" y="491"/>
                    <a:pt x="342" y="490"/>
                  </a:cubicBezTo>
                  <a:cubicBezTo>
                    <a:pt x="343" y="490"/>
                    <a:pt x="344" y="489"/>
                    <a:pt x="345" y="489"/>
                  </a:cubicBezTo>
                  <a:cubicBezTo>
                    <a:pt x="347" y="488"/>
                    <a:pt x="348" y="487"/>
                    <a:pt x="350" y="487"/>
                  </a:cubicBezTo>
                  <a:cubicBezTo>
                    <a:pt x="351" y="487"/>
                    <a:pt x="353" y="487"/>
                    <a:pt x="354" y="488"/>
                  </a:cubicBezTo>
                  <a:cubicBezTo>
                    <a:pt x="355" y="489"/>
                    <a:pt x="357" y="489"/>
                    <a:pt x="357" y="489"/>
                  </a:cubicBezTo>
                  <a:cubicBezTo>
                    <a:pt x="358" y="489"/>
                    <a:pt x="359" y="489"/>
                    <a:pt x="360" y="488"/>
                  </a:cubicBezTo>
                  <a:cubicBezTo>
                    <a:pt x="361" y="487"/>
                    <a:pt x="362" y="484"/>
                    <a:pt x="361" y="481"/>
                  </a:cubicBezTo>
                  <a:cubicBezTo>
                    <a:pt x="360" y="478"/>
                    <a:pt x="358" y="474"/>
                    <a:pt x="354" y="473"/>
                  </a:cubicBezTo>
                  <a:cubicBezTo>
                    <a:pt x="349" y="472"/>
                    <a:pt x="342" y="472"/>
                    <a:pt x="337" y="472"/>
                  </a:cubicBezTo>
                  <a:cubicBezTo>
                    <a:pt x="337" y="472"/>
                    <a:pt x="337" y="472"/>
                    <a:pt x="337" y="472"/>
                  </a:cubicBezTo>
                  <a:cubicBezTo>
                    <a:pt x="337" y="471"/>
                    <a:pt x="337" y="471"/>
                    <a:pt x="337" y="471"/>
                  </a:cubicBezTo>
                  <a:cubicBezTo>
                    <a:pt x="337" y="457"/>
                    <a:pt x="337" y="457"/>
                    <a:pt x="337" y="457"/>
                  </a:cubicBezTo>
                  <a:cubicBezTo>
                    <a:pt x="338" y="456"/>
                    <a:pt x="338" y="455"/>
                    <a:pt x="338" y="454"/>
                  </a:cubicBezTo>
                  <a:cubicBezTo>
                    <a:pt x="338" y="452"/>
                    <a:pt x="338" y="450"/>
                    <a:pt x="338" y="448"/>
                  </a:cubicBezTo>
                  <a:cubicBezTo>
                    <a:pt x="338" y="447"/>
                    <a:pt x="338" y="447"/>
                    <a:pt x="338" y="447"/>
                  </a:cubicBezTo>
                  <a:cubicBezTo>
                    <a:pt x="338" y="446"/>
                    <a:pt x="339" y="445"/>
                    <a:pt x="340" y="445"/>
                  </a:cubicBezTo>
                  <a:cubicBezTo>
                    <a:pt x="342" y="444"/>
                    <a:pt x="346" y="443"/>
                    <a:pt x="348" y="443"/>
                  </a:cubicBezTo>
                  <a:cubicBezTo>
                    <a:pt x="350" y="443"/>
                    <a:pt x="352" y="444"/>
                    <a:pt x="354" y="444"/>
                  </a:cubicBezTo>
                  <a:cubicBezTo>
                    <a:pt x="355" y="444"/>
                    <a:pt x="356" y="444"/>
                    <a:pt x="358" y="445"/>
                  </a:cubicBezTo>
                  <a:cubicBezTo>
                    <a:pt x="362" y="445"/>
                    <a:pt x="362" y="445"/>
                    <a:pt x="362" y="445"/>
                  </a:cubicBezTo>
                  <a:cubicBezTo>
                    <a:pt x="367" y="445"/>
                    <a:pt x="367" y="445"/>
                    <a:pt x="367" y="445"/>
                  </a:cubicBezTo>
                  <a:cubicBezTo>
                    <a:pt x="369" y="445"/>
                    <a:pt x="378" y="445"/>
                    <a:pt x="378" y="445"/>
                  </a:cubicBezTo>
                  <a:cubicBezTo>
                    <a:pt x="378" y="445"/>
                    <a:pt x="383" y="445"/>
                    <a:pt x="385" y="445"/>
                  </a:cubicBezTo>
                  <a:cubicBezTo>
                    <a:pt x="385" y="445"/>
                    <a:pt x="386" y="445"/>
                    <a:pt x="387" y="445"/>
                  </a:cubicBezTo>
                  <a:cubicBezTo>
                    <a:pt x="388" y="445"/>
                    <a:pt x="390" y="445"/>
                    <a:pt x="391" y="445"/>
                  </a:cubicBezTo>
                  <a:cubicBezTo>
                    <a:pt x="392" y="445"/>
                    <a:pt x="393" y="445"/>
                    <a:pt x="393" y="445"/>
                  </a:cubicBezTo>
                  <a:cubicBezTo>
                    <a:pt x="394" y="445"/>
                    <a:pt x="394" y="445"/>
                    <a:pt x="394" y="445"/>
                  </a:cubicBezTo>
                  <a:cubicBezTo>
                    <a:pt x="394" y="444"/>
                    <a:pt x="394" y="444"/>
                    <a:pt x="394" y="444"/>
                  </a:cubicBezTo>
                  <a:cubicBezTo>
                    <a:pt x="395" y="443"/>
                    <a:pt x="395" y="442"/>
                    <a:pt x="395" y="440"/>
                  </a:cubicBezTo>
                  <a:cubicBezTo>
                    <a:pt x="396" y="437"/>
                    <a:pt x="396" y="435"/>
                    <a:pt x="398" y="434"/>
                  </a:cubicBezTo>
                  <a:cubicBezTo>
                    <a:pt x="399" y="434"/>
                    <a:pt x="399" y="434"/>
                    <a:pt x="399" y="434"/>
                  </a:cubicBezTo>
                  <a:cubicBezTo>
                    <a:pt x="401" y="434"/>
                    <a:pt x="403" y="438"/>
                    <a:pt x="404" y="440"/>
                  </a:cubicBezTo>
                  <a:cubicBezTo>
                    <a:pt x="405" y="441"/>
                    <a:pt x="405" y="441"/>
                    <a:pt x="405" y="442"/>
                  </a:cubicBezTo>
                  <a:cubicBezTo>
                    <a:pt x="406" y="443"/>
                    <a:pt x="407" y="444"/>
                    <a:pt x="409" y="444"/>
                  </a:cubicBezTo>
                  <a:cubicBezTo>
                    <a:pt x="410" y="444"/>
                    <a:pt x="412" y="443"/>
                    <a:pt x="415" y="439"/>
                  </a:cubicBezTo>
                  <a:cubicBezTo>
                    <a:pt x="416" y="438"/>
                    <a:pt x="416" y="437"/>
                    <a:pt x="417" y="437"/>
                  </a:cubicBezTo>
                  <a:cubicBezTo>
                    <a:pt x="419" y="434"/>
                    <a:pt x="421" y="433"/>
                    <a:pt x="423" y="433"/>
                  </a:cubicBezTo>
                  <a:cubicBezTo>
                    <a:pt x="423" y="433"/>
                    <a:pt x="424" y="433"/>
                    <a:pt x="424" y="433"/>
                  </a:cubicBezTo>
                  <a:cubicBezTo>
                    <a:pt x="428" y="434"/>
                    <a:pt x="431" y="439"/>
                    <a:pt x="432" y="443"/>
                  </a:cubicBezTo>
                  <a:cubicBezTo>
                    <a:pt x="433" y="446"/>
                    <a:pt x="434" y="450"/>
                    <a:pt x="434" y="453"/>
                  </a:cubicBezTo>
                  <a:cubicBezTo>
                    <a:pt x="436" y="461"/>
                    <a:pt x="437" y="467"/>
                    <a:pt x="442" y="468"/>
                  </a:cubicBezTo>
                  <a:cubicBezTo>
                    <a:pt x="446" y="470"/>
                    <a:pt x="446" y="470"/>
                    <a:pt x="446" y="470"/>
                  </a:cubicBezTo>
                  <a:lnTo>
                    <a:pt x="445" y="466"/>
                  </a:lnTo>
                  <a:close/>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9" name="Freeform 9"/>
            <p:cNvSpPr>
              <a:spLocks/>
            </p:cNvSpPr>
            <p:nvPr/>
          </p:nvSpPr>
          <p:spPr bwMode="auto">
            <a:xfrm>
              <a:off x="1439749" y="2714214"/>
              <a:ext cx="144727" cy="234638"/>
            </a:xfrm>
            <a:custGeom>
              <a:avLst/>
              <a:gdLst>
                <a:gd name="T0" fmla="*/ 166 w 172"/>
                <a:gd name="T1" fmla="*/ 257 h 300"/>
                <a:gd name="T2" fmla="*/ 158 w 172"/>
                <a:gd name="T3" fmla="*/ 243 h 300"/>
                <a:gd name="T4" fmla="*/ 146 w 172"/>
                <a:gd name="T5" fmla="*/ 209 h 300"/>
                <a:gd name="T6" fmla="*/ 143 w 172"/>
                <a:gd name="T7" fmla="*/ 210 h 300"/>
                <a:gd name="T8" fmla="*/ 134 w 172"/>
                <a:gd name="T9" fmla="*/ 203 h 300"/>
                <a:gd name="T10" fmla="*/ 122 w 172"/>
                <a:gd name="T11" fmla="*/ 174 h 300"/>
                <a:gd name="T12" fmla="*/ 127 w 172"/>
                <a:gd name="T13" fmla="*/ 153 h 300"/>
                <a:gd name="T14" fmla="*/ 134 w 172"/>
                <a:gd name="T15" fmla="*/ 141 h 300"/>
                <a:gd name="T16" fmla="*/ 140 w 172"/>
                <a:gd name="T17" fmla="*/ 140 h 300"/>
                <a:gd name="T18" fmla="*/ 151 w 172"/>
                <a:gd name="T19" fmla="*/ 133 h 300"/>
                <a:gd name="T20" fmla="*/ 151 w 172"/>
                <a:gd name="T21" fmla="*/ 121 h 300"/>
                <a:gd name="T22" fmla="*/ 157 w 172"/>
                <a:gd name="T23" fmla="*/ 101 h 300"/>
                <a:gd name="T24" fmla="*/ 158 w 172"/>
                <a:gd name="T25" fmla="*/ 96 h 300"/>
                <a:gd name="T26" fmla="*/ 151 w 172"/>
                <a:gd name="T27" fmla="*/ 84 h 300"/>
                <a:gd name="T28" fmla="*/ 144 w 172"/>
                <a:gd name="T29" fmla="*/ 84 h 300"/>
                <a:gd name="T30" fmla="*/ 141 w 172"/>
                <a:gd name="T31" fmla="*/ 76 h 300"/>
                <a:gd name="T32" fmla="*/ 117 w 172"/>
                <a:gd name="T33" fmla="*/ 60 h 300"/>
                <a:gd name="T34" fmla="*/ 106 w 172"/>
                <a:gd name="T35" fmla="*/ 67 h 300"/>
                <a:gd name="T36" fmla="*/ 112 w 172"/>
                <a:gd name="T37" fmla="*/ 56 h 300"/>
                <a:gd name="T38" fmla="*/ 111 w 172"/>
                <a:gd name="T39" fmla="*/ 45 h 300"/>
                <a:gd name="T40" fmla="*/ 105 w 172"/>
                <a:gd name="T41" fmla="*/ 33 h 300"/>
                <a:gd name="T42" fmla="*/ 92 w 172"/>
                <a:gd name="T43" fmla="*/ 17 h 300"/>
                <a:gd name="T44" fmla="*/ 84 w 172"/>
                <a:gd name="T45" fmla="*/ 10 h 300"/>
                <a:gd name="T46" fmla="*/ 72 w 172"/>
                <a:gd name="T47" fmla="*/ 3 h 300"/>
                <a:gd name="T48" fmla="*/ 65 w 172"/>
                <a:gd name="T49" fmla="*/ 1 h 300"/>
                <a:gd name="T50" fmla="*/ 39 w 172"/>
                <a:gd name="T51" fmla="*/ 23 h 300"/>
                <a:gd name="T52" fmla="*/ 32 w 172"/>
                <a:gd name="T53" fmla="*/ 42 h 300"/>
                <a:gd name="T54" fmla="*/ 31 w 172"/>
                <a:gd name="T55" fmla="*/ 52 h 300"/>
                <a:gd name="T56" fmla="*/ 38 w 172"/>
                <a:gd name="T57" fmla="*/ 50 h 300"/>
                <a:gd name="T58" fmla="*/ 34 w 172"/>
                <a:gd name="T59" fmla="*/ 63 h 300"/>
                <a:gd name="T60" fmla="*/ 11 w 172"/>
                <a:gd name="T61" fmla="*/ 69 h 300"/>
                <a:gd name="T62" fmla="*/ 11 w 172"/>
                <a:gd name="T63" fmla="*/ 89 h 300"/>
                <a:gd name="T64" fmla="*/ 7 w 172"/>
                <a:gd name="T65" fmla="*/ 109 h 300"/>
                <a:gd name="T66" fmla="*/ 19 w 172"/>
                <a:gd name="T67" fmla="*/ 125 h 300"/>
                <a:gd name="T68" fmla="*/ 28 w 172"/>
                <a:gd name="T69" fmla="*/ 134 h 300"/>
                <a:gd name="T70" fmla="*/ 36 w 172"/>
                <a:gd name="T71" fmla="*/ 132 h 300"/>
                <a:gd name="T72" fmla="*/ 43 w 172"/>
                <a:gd name="T73" fmla="*/ 129 h 300"/>
                <a:gd name="T74" fmla="*/ 49 w 172"/>
                <a:gd name="T75" fmla="*/ 132 h 300"/>
                <a:gd name="T76" fmla="*/ 52 w 172"/>
                <a:gd name="T77" fmla="*/ 146 h 300"/>
                <a:gd name="T78" fmla="*/ 48 w 172"/>
                <a:gd name="T79" fmla="*/ 155 h 300"/>
                <a:gd name="T80" fmla="*/ 49 w 172"/>
                <a:gd name="T81" fmla="*/ 159 h 300"/>
                <a:gd name="T82" fmla="*/ 61 w 172"/>
                <a:gd name="T83" fmla="*/ 169 h 300"/>
                <a:gd name="T84" fmla="*/ 63 w 172"/>
                <a:gd name="T85" fmla="*/ 176 h 300"/>
                <a:gd name="T86" fmla="*/ 63 w 172"/>
                <a:gd name="T87" fmla="*/ 190 h 300"/>
                <a:gd name="T88" fmla="*/ 57 w 172"/>
                <a:gd name="T89" fmla="*/ 203 h 300"/>
                <a:gd name="T90" fmla="*/ 52 w 172"/>
                <a:gd name="T91" fmla="*/ 219 h 300"/>
                <a:gd name="T92" fmla="*/ 52 w 172"/>
                <a:gd name="T93" fmla="*/ 239 h 300"/>
                <a:gd name="T94" fmla="*/ 54 w 172"/>
                <a:gd name="T95" fmla="*/ 251 h 300"/>
                <a:gd name="T96" fmla="*/ 60 w 172"/>
                <a:gd name="T97" fmla="*/ 264 h 300"/>
                <a:gd name="T98" fmla="*/ 68 w 172"/>
                <a:gd name="T99" fmla="*/ 278 h 300"/>
                <a:gd name="T100" fmla="*/ 80 w 172"/>
                <a:gd name="T101" fmla="*/ 290 h 300"/>
                <a:gd name="T102" fmla="*/ 89 w 172"/>
                <a:gd name="T103" fmla="*/ 295 h 300"/>
                <a:gd name="T104" fmla="*/ 94 w 172"/>
                <a:gd name="T105" fmla="*/ 296 h 300"/>
                <a:gd name="T106" fmla="*/ 101 w 172"/>
                <a:gd name="T107" fmla="*/ 293 h 300"/>
                <a:gd name="T108" fmla="*/ 104 w 172"/>
                <a:gd name="T109" fmla="*/ 292 h 300"/>
                <a:gd name="T110" fmla="*/ 115 w 172"/>
                <a:gd name="T111" fmla="*/ 283 h 300"/>
                <a:gd name="T112" fmla="*/ 123 w 172"/>
                <a:gd name="T113" fmla="*/ 280 h 300"/>
                <a:gd name="T114" fmla="*/ 141 w 172"/>
                <a:gd name="T115" fmla="*/ 272 h 300"/>
                <a:gd name="T116" fmla="*/ 155 w 172"/>
                <a:gd name="T117" fmla="*/ 264 h 300"/>
                <a:gd name="T118" fmla="*/ 168 w 172"/>
                <a:gd name="T119" fmla="*/ 26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300">
                  <a:moveTo>
                    <a:pt x="171" y="265"/>
                  </a:moveTo>
                  <a:cubicBezTo>
                    <a:pt x="170" y="264"/>
                    <a:pt x="170" y="262"/>
                    <a:pt x="169" y="261"/>
                  </a:cubicBezTo>
                  <a:cubicBezTo>
                    <a:pt x="168" y="259"/>
                    <a:pt x="167" y="258"/>
                    <a:pt x="166" y="257"/>
                  </a:cubicBezTo>
                  <a:cubicBezTo>
                    <a:pt x="165" y="256"/>
                    <a:pt x="164" y="254"/>
                    <a:pt x="164" y="253"/>
                  </a:cubicBezTo>
                  <a:cubicBezTo>
                    <a:pt x="162" y="250"/>
                    <a:pt x="160" y="247"/>
                    <a:pt x="159" y="244"/>
                  </a:cubicBezTo>
                  <a:cubicBezTo>
                    <a:pt x="158" y="243"/>
                    <a:pt x="158" y="243"/>
                    <a:pt x="158" y="243"/>
                  </a:cubicBezTo>
                  <a:cubicBezTo>
                    <a:pt x="156" y="238"/>
                    <a:pt x="153" y="232"/>
                    <a:pt x="151" y="226"/>
                  </a:cubicBezTo>
                  <a:cubicBezTo>
                    <a:pt x="151" y="224"/>
                    <a:pt x="151" y="222"/>
                    <a:pt x="150" y="220"/>
                  </a:cubicBezTo>
                  <a:cubicBezTo>
                    <a:pt x="150" y="216"/>
                    <a:pt x="149" y="211"/>
                    <a:pt x="146" y="209"/>
                  </a:cubicBezTo>
                  <a:cubicBezTo>
                    <a:pt x="145" y="209"/>
                    <a:pt x="145" y="209"/>
                    <a:pt x="145" y="209"/>
                  </a:cubicBezTo>
                  <a:cubicBezTo>
                    <a:pt x="145" y="209"/>
                    <a:pt x="145" y="209"/>
                    <a:pt x="145" y="209"/>
                  </a:cubicBezTo>
                  <a:cubicBezTo>
                    <a:pt x="144" y="209"/>
                    <a:pt x="143" y="209"/>
                    <a:pt x="143" y="210"/>
                  </a:cubicBezTo>
                  <a:cubicBezTo>
                    <a:pt x="142" y="210"/>
                    <a:pt x="141" y="210"/>
                    <a:pt x="141" y="210"/>
                  </a:cubicBezTo>
                  <a:cubicBezTo>
                    <a:pt x="140" y="210"/>
                    <a:pt x="140" y="210"/>
                    <a:pt x="139" y="210"/>
                  </a:cubicBezTo>
                  <a:cubicBezTo>
                    <a:pt x="136" y="209"/>
                    <a:pt x="135" y="205"/>
                    <a:pt x="134" y="203"/>
                  </a:cubicBezTo>
                  <a:cubicBezTo>
                    <a:pt x="133" y="199"/>
                    <a:pt x="130" y="195"/>
                    <a:pt x="128" y="191"/>
                  </a:cubicBezTo>
                  <a:cubicBezTo>
                    <a:pt x="127" y="190"/>
                    <a:pt x="126" y="188"/>
                    <a:pt x="126" y="187"/>
                  </a:cubicBezTo>
                  <a:cubicBezTo>
                    <a:pt x="125" y="185"/>
                    <a:pt x="121" y="179"/>
                    <a:pt x="122" y="174"/>
                  </a:cubicBezTo>
                  <a:cubicBezTo>
                    <a:pt x="123" y="172"/>
                    <a:pt x="124" y="171"/>
                    <a:pt x="125" y="169"/>
                  </a:cubicBezTo>
                  <a:cubicBezTo>
                    <a:pt x="126" y="168"/>
                    <a:pt x="127" y="166"/>
                    <a:pt x="128" y="164"/>
                  </a:cubicBezTo>
                  <a:cubicBezTo>
                    <a:pt x="129" y="160"/>
                    <a:pt x="129" y="156"/>
                    <a:pt x="127" y="153"/>
                  </a:cubicBezTo>
                  <a:cubicBezTo>
                    <a:pt x="126" y="151"/>
                    <a:pt x="126" y="148"/>
                    <a:pt x="127" y="146"/>
                  </a:cubicBezTo>
                  <a:cubicBezTo>
                    <a:pt x="127" y="144"/>
                    <a:pt x="129" y="143"/>
                    <a:pt x="131" y="143"/>
                  </a:cubicBezTo>
                  <a:cubicBezTo>
                    <a:pt x="132" y="142"/>
                    <a:pt x="133" y="142"/>
                    <a:pt x="134" y="141"/>
                  </a:cubicBezTo>
                  <a:cubicBezTo>
                    <a:pt x="135" y="141"/>
                    <a:pt x="135" y="140"/>
                    <a:pt x="136" y="140"/>
                  </a:cubicBezTo>
                  <a:cubicBezTo>
                    <a:pt x="137" y="140"/>
                    <a:pt x="137" y="139"/>
                    <a:pt x="138" y="139"/>
                  </a:cubicBezTo>
                  <a:cubicBezTo>
                    <a:pt x="139" y="139"/>
                    <a:pt x="140" y="140"/>
                    <a:pt x="140" y="140"/>
                  </a:cubicBezTo>
                  <a:cubicBezTo>
                    <a:pt x="141" y="140"/>
                    <a:pt x="142" y="140"/>
                    <a:pt x="143" y="140"/>
                  </a:cubicBezTo>
                  <a:cubicBezTo>
                    <a:pt x="143" y="140"/>
                    <a:pt x="143" y="140"/>
                    <a:pt x="143" y="140"/>
                  </a:cubicBezTo>
                  <a:cubicBezTo>
                    <a:pt x="146" y="140"/>
                    <a:pt x="151" y="136"/>
                    <a:pt x="151" y="133"/>
                  </a:cubicBezTo>
                  <a:cubicBezTo>
                    <a:pt x="151" y="133"/>
                    <a:pt x="151" y="132"/>
                    <a:pt x="151" y="130"/>
                  </a:cubicBezTo>
                  <a:cubicBezTo>
                    <a:pt x="150" y="129"/>
                    <a:pt x="150" y="129"/>
                    <a:pt x="150" y="128"/>
                  </a:cubicBezTo>
                  <a:cubicBezTo>
                    <a:pt x="150" y="125"/>
                    <a:pt x="151" y="122"/>
                    <a:pt x="151" y="121"/>
                  </a:cubicBezTo>
                  <a:cubicBezTo>
                    <a:pt x="152" y="119"/>
                    <a:pt x="152" y="117"/>
                    <a:pt x="153" y="115"/>
                  </a:cubicBezTo>
                  <a:cubicBezTo>
                    <a:pt x="154" y="113"/>
                    <a:pt x="155" y="110"/>
                    <a:pt x="155" y="107"/>
                  </a:cubicBezTo>
                  <a:cubicBezTo>
                    <a:pt x="156" y="105"/>
                    <a:pt x="156" y="103"/>
                    <a:pt x="157" y="101"/>
                  </a:cubicBezTo>
                  <a:cubicBezTo>
                    <a:pt x="157" y="100"/>
                    <a:pt x="158" y="99"/>
                    <a:pt x="158" y="98"/>
                  </a:cubicBezTo>
                  <a:cubicBezTo>
                    <a:pt x="158" y="96"/>
                    <a:pt x="158" y="96"/>
                    <a:pt x="158" y="96"/>
                  </a:cubicBezTo>
                  <a:cubicBezTo>
                    <a:pt x="158" y="96"/>
                    <a:pt x="158" y="96"/>
                    <a:pt x="158" y="96"/>
                  </a:cubicBezTo>
                  <a:cubicBezTo>
                    <a:pt x="158" y="95"/>
                    <a:pt x="158" y="95"/>
                    <a:pt x="158" y="95"/>
                  </a:cubicBezTo>
                  <a:cubicBezTo>
                    <a:pt x="157" y="93"/>
                    <a:pt x="157" y="93"/>
                    <a:pt x="157" y="93"/>
                  </a:cubicBezTo>
                  <a:cubicBezTo>
                    <a:pt x="156" y="90"/>
                    <a:pt x="154" y="86"/>
                    <a:pt x="151" y="84"/>
                  </a:cubicBezTo>
                  <a:cubicBezTo>
                    <a:pt x="149" y="83"/>
                    <a:pt x="148" y="83"/>
                    <a:pt x="147" y="83"/>
                  </a:cubicBezTo>
                  <a:cubicBezTo>
                    <a:pt x="147" y="83"/>
                    <a:pt x="146" y="83"/>
                    <a:pt x="145" y="83"/>
                  </a:cubicBezTo>
                  <a:cubicBezTo>
                    <a:pt x="145" y="84"/>
                    <a:pt x="145" y="84"/>
                    <a:pt x="144" y="84"/>
                  </a:cubicBezTo>
                  <a:cubicBezTo>
                    <a:pt x="143" y="84"/>
                    <a:pt x="143" y="83"/>
                    <a:pt x="143" y="83"/>
                  </a:cubicBezTo>
                  <a:cubicBezTo>
                    <a:pt x="143" y="83"/>
                    <a:pt x="142" y="82"/>
                    <a:pt x="142" y="81"/>
                  </a:cubicBezTo>
                  <a:cubicBezTo>
                    <a:pt x="142" y="79"/>
                    <a:pt x="142" y="78"/>
                    <a:pt x="141" y="76"/>
                  </a:cubicBezTo>
                  <a:cubicBezTo>
                    <a:pt x="140" y="73"/>
                    <a:pt x="137" y="72"/>
                    <a:pt x="134" y="70"/>
                  </a:cubicBezTo>
                  <a:cubicBezTo>
                    <a:pt x="132" y="69"/>
                    <a:pt x="130" y="68"/>
                    <a:pt x="129" y="66"/>
                  </a:cubicBezTo>
                  <a:cubicBezTo>
                    <a:pt x="126" y="63"/>
                    <a:pt x="122" y="60"/>
                    <a:pt x="117" y="60"/>
                  </a:cubicBezTo>
                  <a:cubicBezTo>
                    <a:pt x="116" y="60"/>
                    <a:pt x="114" y="61"/>
                    <a:pt x="112" y="62"/>
                  </a:cubicBezTo>
                  <a:cubicBezTo>
                    <a:pt x="110" y="63"/>
                    <a:pt x="108" y="65"/>
                    <a:pt x="106" y="67"/>
                  </a:cubicBezTo>
                  <a:cubicBezTo>
                    <a:pt x="106" y="67"/>
                    <a:pt x="106" y="67"/>
                    <a:pt x="106" y="67"/>
                  </a:cubicBezTo>
                  <a:cubicBezTo>
                    <a:pt x="106" y="65"/>
                    <a:pt x="106" y="64"/>
                    <a:pt x="107" y="63"/>
                  </a:cubicBezTo>
                  <a:cubicBezTo>
                    <a:pt x="107" y="62"/>
                    <a:pt x="108" y="61"/>
                    <a:pt x="109" y="61"/>
                  </a:cubicBezTo>
                  <a:cubicBezTo>
                    <a:pt x="110" y="60"/>
                    <a:pt x="111" y="59"/>
                    <a:pt x="112" y="56"/>
                  </a:cubicBezTo>
                  <a:cubicBezTo>
                    <a:pt x="112" y="54"/>
                    <a:pt x="112" y="52"/>
                    <a:pt x="111" y="50"/>
                  </a:cubicBezTo>
                  <a:cubicBezTo>
                    <a:pt x="111" y="49"/>
                    <a:pt x="111" y="48"/>
                    <a:pt x="111" y="47"/>
                  </a:cubicBezTo>
                  <a:cubicBezTo>
                    <a:pt x="111" y="47"/>
                    <a:pt x="111" y="46"/>
                    <a:pt x="111" y="45"/>
                  </a:cubicBezTo>
                  <a:cubicBezTo>
                    <a:pt x="111" y="43"/>
                    <a:pt x="111" y="41"/>
                    <a:pt x="110" y="38"/>
                  </a:cubicBezTo>
                  <a:cubicBezTo>
                    <a:pt x="109" y="37"/>
                    <a:pt x="108" y="36"/>
                    <a:pt x="107" y="35"/>
                  </a:cubicBezTo>
                  <a:cubicBezTo>
                    <a:pt x="106" y="34"/>
                    <a:pt x="106" y="34"/>
                    <a:pt x="105" y="33"/>
                  </a:cubicBezTo>
                  <a:cubicBezTo>
                    <a:pt x="104" y="31"/>
                    <a:pt x="103" y="30"/>
                    <a:pt x="101" y="28"/>
                  </a:cubicBezTo>
                  <a:cubicBezTo>
                    <a:pt x="100" y="26"/>
                    <a:pt x="98" y="24"/>
                    <a:pt x="97" y="22"/>
                  </a:cubicBezTo>
                  <a:cubicBezTo>
                    <a:pt x="95" y="20"/>
                    <a:pt x="93" y="19"/>
                    <a:pt x="92" y="17"/>
                  </a:cubicBezTo>
                  <a:cubicBezTo>
                    <a:pt x="90" y="16"/>
                    <a:pt x="89" y="15"/>
                    <a:pt x="88" y="14"/>
                  </a:cubicBezTo>
                  <a:cubicBezTo>
                    <a:pt x="88" y="13"/>
                    <a:pt x="87" y="13"/>
                    <a:pt x="87" y="12"/>
                  </a:cubicBezTo>
                  <a:cubicBezTo>
                    <a:pt x="86" y="11"/>
                    <a:pt x="85" y="10"/>
                    <a:pt x="84" y="10"/>
                  </a:cubicBezTo>
                  <a:cubicBezTo>
                    <a:pt x="83" y="9"/>
                    <a:pt x="82" y="8"/>
                    <a:pt x="81" y="8"/>
                  </a:cubicBezTo>
                  <a:cubicBezTo>
                    <a:pt x="81" y="8"/>
                    <a:pt x="80" y="8"/>
                    <a:pt x="80" y="7"/>
                  </a:cubicBezTo>
                  <a:cubicBezTo>
                    <a:pt x="78" y="6"/>
                    <a:pt x="75" y="4"/>
                    <a:pt x="72" y="3"/>
                  </a:cubicBezTo>
                  <a:cubicBezTo>
                    <a:pt x="71" y="2"/>
                    <a:pt x="70" y="2"/>
                    <a:pt x="69" y="1"/>
                  </a:cubicBezTo>
                  <a:cubicBezTo>
                    <a:pt x="66" y="0"/>
                    <a:pt x="66" y="0"/>
                    <a:pt x="66" y="0"/>
                  </a:cubicBezTo>
                  <a:cubicBezTo>
                    <a:pt x="65" y="1"/>
                    <a:pt x="65" y="1"/>
                    <a:pt x="65" y="1"/>
                  </a:cubicBezTo>
                  <a:cubicBezTo>
                    <a:pt x="60" y="6"/>
                    <a:pt x="55" y="12"/>
                    <a:pt x="48" y="16"/>
                  </a:cubicBezTo>
                  <a:cubicBezTo>
                    <a:pt x="46" y="17"/>
                    <a:pt x="45" y="18"/>
                    <a:pt x="44" y="20"/>
                  </a:cubicBezTo>
                  <a:cubicBezTo>
                    <a:pt x="42" y="21"/>
                    <a:pt x="41" y="22"/>
                    <a:pt x="39" y="23"/>
                  </a:cubicBezTo>
                  <a:cubicBezTo>
                    <a:pt x="35" y="25"/>
                    <a:pt x="33" y="28"/>
                    <a:pt x="31" y="32"/>
                  </a:cubicBezTo>
                  <a:cubicBezTo>
                    <a:pt x="29" y="35"/>
                    <a:pt x="30" y="36"/>
                    <a:pt x="31" y="38"/>
                  </a:cubicBezTo>
                  <a:cubicBezTo>
                    <a:pt x="31" y="40"/>
                    <a:pt x="32" y="41"/>
                    <a:pt x="32" y="42"/>
                  </a:cubicBezTo>
                  <a:cubicBezTo>
                    <a:pt x="32" y="43"/>
                    <a:pt x="31" y="44"/>
                    <a:pt x="31" y="46"/>
                  </a:cubicBezTo>
                  <a:cubicBezTo>
                    <a:pt x="31" y="47"/>
                    <a:pt x="31" y="48"/>
                    <a:pt x="31" y="48"/>
                  </a:cubicBezTo>
                  <a:cubicBezTo>
                    <a:pt x="31" y="52"/>
                    <a:pt x="31" y="52"/>
                    <a:pt x="31" y="52"/>
                  </a:cubicBezTo>
                  <a:cubicBezTo>
                    <a:pt x="34" y="51"/>
                    <a:pt x="34" y="51"/>
                    <a:pt x="34" y="51"/>
                  </a:cubicBezTo>
                  <a:cubicBezTo>
                    <a:pt x="34" y="51"/>
                    <a:pt x="35" y="51"/>
                    <a:pt x="35" y="50"/>
                  </a:cubicBezTo>
                  <a:cubicBezTo>
                    <a:pt x="36" y="50"/>
                    <a:pt x="37" y="50"/>
                    <a:pt x="38" y="50"/>
                  </a:cubicBezTo>
                  <a:cubicBezTo>
                    <a:pt x="40" y="50"/>
                    <a:pt x="41" y="51"/>
                    <a:pt x="42" y="52"/>
                  </a:cubicBezTo>
                  <a:cubicBezTo>
                    <a:pt x="43" y="53"/>
                    <a:pt x="42" y="54"/>
                    <a:pt x="41" y="56"/>
                  </a:cubicBezTo>
                  <a:cubicBezTo>
                    <a:pt x="40" y="58"/>
                    <a:pt x="36" y="61"/>
                    <a:pt x="34" y="63"/>
                  </a:cubicBezTo>
                  <a:cubicBezTo>
                    <a:pt x="30" y="66"/>
                    <a:pt x="25" y="66"/>
                    <a:pt x="22" y="67"/>
                  </a:cubicBezTo>
                  <a:cubicBezTo>
                    <a:pt x="19" y="67"/>
                    <a:pt x="17" y="68"/>
                    <a:pt x="14" y="68"/>
                  </a:cubicBezTo>
                  <a:cubicBezTo>
                    <a:pt x="11" y="69"/>
                    <a:pt x="11" y="69"/>
                    <a:pt x="11" y="69"/>
                  </a:cubicBezTo>
                  <a:cubicBezTo>
                    <a:pt x="11" y="71"/>
                    <a:pt x="11" y="71"/>
                    <a:pt x="11" y="71"/>
                  </a:cubicBezTo>
                  <a:cubicBezTo>
                    <a:pt x="11" y="72"/>
                    <a:pt x="12" y="74"/>
                    <a:pt x="12" y="76"/>
                  </a:cubicBezTo>
                  <a:cubicBezTo>
                    <a:pt x="12" y="80"/>
                    <a:pt x="13" y="86"/>
                    <a:pt x="11" y="89"/>
                  </a:cubicBezTo>
                  <a:cubicBezTo>
                    <a:pt x="10" y="91"/>
                    <a:pt x="8" y="93"/>
                    <a:pt x="6" y="94"/>
                  </a:cubicBezTo>
                  <a:cubicBezTo>
                    <a:pt x="4" y="96"/>
                    <a:pt x="2" y="97"/>
                    <a:pt x="1" y="99"/>
                  </a:cubicBezTo>
                  <a:cubicBezTo>
                    <a:pt x="0" y="102"/>
                    <a:pt x="2" y="105"/>
                    <a:pt x="7" y="109"/>
                  </a:cubicBezTo>
                  <a:cubicBezTo>
                    <a:pt x="7" y="110"/>
                    <a:pt x="8" y="111"/>
                    <a:pt x="9" y="111"/>
                  </a:cubicBezTo>
                  <a:cubicBezTo>
                    <a:pt x="11" y="114"/>
                    <a:pt x="13" y="116"/>
                    <a:pt x="15" y="119"/>
                  </a:cubicBezTo>
                  <a:cubicBezTo>
                    <a:pt x="19" y="125"/>
                    <a:pt x="19" y="125"/>
                    <a:pt x="19" y="125"/>
                  </a:cubicBezTo>
                  <a:cubicBezTo>
                    <a:pt x="21" y="127"/>
                    <a:pt x="23" y="129"/>
                    <a:pt x="25" y="131"/>
                  </a:cubicBezTo>
                  <a:cubicBezTo>
                    <a:pt x="26" y="132"/>
                    <a:pt x="26" y="132"/>
                    <a:pt x="26" y="132"/>
                  </a:cubicBezTo>
                  <a:cubicBezTo>
                    <a:pt x="27" y="133"/>
                    <a:pt x="28" y="133"/>
                    <a:pt x="28" y="134"/>
                  </a:cubicBezTo>
                  <a:cubicBezTo>
                    <a:pt x="29" y="135"/>
                    <a:pt x="29" y="135"/>
                    <a:pt x="29" y="135"/>
                  </a:cubicBezTo>
                  <a:cubicBezTo>
                    <a:pt x="31" y="134"/>
                    <a:pt x="31" y="134"/>
                    <a:pt x="31" y="134"/>
                  </a:cubicBezTo>
                  <a:cubicBezTo>
                    <a:pt x="33" y="133"/>
                    <a:pt x="34" y="132"/>
                    <a:pt x="36" y="132"/>
                  </a:cubicBezTo>
                  <a:cubicBezTo>
                    <a:pt x="37" y="132"/>
                    <a:pt x="38" y="132"/>
                    <a:pt x="39" y="131"/>
                  </a:cubicBezTo>
                  <a:cubicBezTo>
                    <a:pt x="40" y="131"/>
                    <a:pt x="40" y="130"/>
                    <a:pt x="41" y="130"/>
                  </a:cubicBezTo>
                  <a:cubicBezTo>
                    <a:pt x="42" y="129"/>
                    <a:pt x="42" y="129"/>
                    <a:pt x="43" y="129"/>
                  </a:cubicBezTo>
                  <a:cubicBezTo>
                    <a:pt x="44" y="129"/>
                    <a:pt x="44" y="129"/>
                    <a:pt x="45" y="129"/>
                  </a:cubicBezTo>
                  <a:cubicBezTo>
                    <a:pt x="46" y="130"/>
                    <a:pt x="47" y="130"/>
                    <a:pt x="48" y="131"/>
                  </a:cubicBezTo>
                  <a:cubicBezTo>
                    <a:pt x="48" y="132"/>
                    <a:pt x="49" y="132"/>
                    <a:pt x="49" y="132"/>
                  </a:cubicBezTo>
                  <a:cubicBezTo>
                    <a:pt x="54" y="135"/>
                    <a:pt x="53" y="138"/>
                    <a:pt x="53" y="143"/>
                  </a:cubicBezTo>
                  <a:cubicBezTo>
                    <a:pt x="52" y="144"/>
                    <a:pt x="52" y="144"/>
                    <a:pt x="52" y="144"/>
                  </a:cubicBezTo>
                  <a:cubicBezTo>
                    <a:pt x="52" y="144"/>
                    <a:pt x="52" y="145"/>
                    <a:pt x="52" y="146"/>
                  </a:cubicBezTo>
                  <a:cubicBezTo>
                    <a:pt x="52" y="147"/>
                    <a:pt x="52" y="149"/>
                    <a:pt x="51" y="150"/>
                  </a:cubicBezTo>
                  <a:cubicBezTo>
                    <a:pt x="51" y="151"/>
                    <a:pt x="50" y="152"/>
                    <a:pt x="49" y="153"/>
                  </a:cubicBezTo>
                  <a:cubicBezTo>
                    <a:pt x="49" y="154"/>
                    <a:pt x="48" y="154"/>
                    <a:pt x="48" y="155"/>
                  </a:cubicBezTo>
                  <a:cubicBezTo>
                    <a:pt x="48" y="155"/>
                    <a:pt x="47" y="155"/>
                    <a:pt x="47" y="155"/>
                  </a:cubicBezTo>
                  <a:cubicBezTo>
                    <a:pt x="46" y="158"/>
                    <a:pt x="46" y="158"/>
                    <a:pt x="46" y="158"/>
                  </a:cubicBezTo>
                  <a:cubicBezTo>
                    <a:pt x="49" y="159"/>
                    <a:pt x="49" y="159"/>
                    <a:pt x="49" y="159"/>
                  </a:cubicBezTo>
                  <a:cubicBezTo>
                    <a:pt x="50" y="159"/>
                    <a:pt x="51" y="160"/>
                    <a:pt x="53" y="160"/>
                  </a:cubicBezTo>
                  <a:cubicBezTo>
                    <a:pt x="57" y="161"/>
                    <a:pt x="62" y="162"/>
                    <a:pt x="62" y="166"/>
                  </a:cubicBezTo>
                  <a:cubicBezTo>
                    <a:pt x="62" y="167"/>
                    <a:pt x="61" y="168"/>
                    <a:pt x="61" y="169"/>
                  </a:cubicBezTo>
                  <a:cubicBezTo>
                    <a:pt x="61" y="170"/>
                    <a:pt x="60" y="171"/>
                    <a:pt x="60" y="171"/>
                  </a:cubicBezTo>
                  <a:cubicBezTo>
                    <a:pt x="60" y="173"/>
                    <a:pt x="61" y="174"/>
                    <a:pt x="62" y="175"/>
                  </a:cubicBezTo>
                  <a:cubicBezTo>
                    <a:pt x="63" y="175"/>
                    <a:pt x="63" y="175"/>
                    <a:pt x="63" y="176"/>
                  </a:cubicBezTo>
                  <a:cubicBezTo>
                    <a:pt x="66" y="179"/>
                    <a:pt x="69" y="183"/>
                    <a:pt x="66" y="187"/>
                  </a:cubicBezTo>
                  <a:cubicBezTo>
                    <a:pt x="66" y="188"/>
                    <a:pt x="65" y="188"/>
                    <a:pt x="64" y="189"/>
                  </a:cubicBezTo>
                  <a:cubicBezTo>
                    <a:pt x="64" y="190"/>
                    <a:pt x="63" y="190"/>
                    <a:pt x="63" y="190"/>
                  </a:cubicBezTo>
                  <a:cubicBezTo>
                    <a:pt x="62" y="191"/>
                    <a:pt x="62" y="192"/>
                    <a:pt x="61" y="193"/>
                  </a:cubicBezTo>
                  <a:cubicBezTo>
                    <a:pt x="61" y="193"/>
                    <a:pt x="60" y="194"/>
                    <a:pt x="59" y="195"/>
                  </a:cubicBezTo>
                  <a:cubicBezTo>
                    <a:pt x="57" y="198"/>
                    <a:pt x="56" y="199"/>
                    <a:pt x="57" y="203"/>
                  </a:cubicBezTo>
                  <a:cubicBezTo>
                    <a:pt x="57" y="204"/>
                    <a:pt x="58" y="205"/>
                    <a:pt x="58" y="206"/>
                  </a:cubicBezTo>
                  <a:cubicBezTo>
                    <a:pt x="58" y="209"/>
                    <a:pt x="56" y="212"/>
                    <a:pt x="55" y="214"/>
                  </a:cubicBezTo>
                  <a:cubicBezTo>
                    <a:pt x="54" y="216"/>
                    <a:pt x="53" y="217"/>
                    <a:pt x="52" y="219"/>
                  </a:cubicBezTo>
                  <a:cubicBezTo>
                    <a:pt x="51" y="222"/>
                    <a:pt x="51" y="226"/>
                    <a:pt x="51" y="229"/>
                  </a:cubicBezTo>
                  <a:cubicBezTo>
                    <a:pt x="51" y="231"/>
                    <a:pt x="51" y="231"/>
                    <a:pt x="51" y="231"/>
                  </a:cubicBezTo>
                  <a:cubicBezTo>
                    <a:pt x="50" y="234"/>
                    <a:pt x="51" y="237"/>
                    <a:pt x="52" y="239"/>
                  </a:cubicBezTo>
                  <a:cubicBezTo>
                    <a:pt x="52" y="241"/>
                    <a:pt x="53" y="242"/>
                    <a:pt x="53" y="244"/>
                  </a:cubicBezTo>
                  <a:cubicBezTo>
                    <a:pt x="53" y="244"/>
                    <a:pt x="53" y="245"/>
                    <a:pt x="53" y="246"/>
                  </a:cubicBezTo>
                  <a:cubicBezTo>
                    <a:pt x="53" y="248"/>
                    <a:pt x="54" y="250"/>
                    <a:pt x="54" y="251"/>
                  </a:cubicBezTo>
                  <a:cubicBezTo>
                    <a:pt x="55" y="251"/>
                    <a:pt x="56" y="252"/>
                    <a:pt x="56" y="252"/>
                  </a:cubicBezTo>
                  <a:cubicBezTo>
                    <a:pt x="57" y="252"/>
                    <a:pt x="59" y="253"/>
                    <a:pt x="59" y="255"/>
                  </a:cubicBezTo>
                  <a:cubicBezTo>
                    <a:pt x="60" y="258"/>
                    <a:pt x="60" y="261"/>
                    <a:pt x="60" y="264"/>
                  </a:cubicBezTo>
                  <a:cubicBezTo>
                    <a:pt x="60" y="266"/>
                    <a:pt x="59" y="269"/>
                    <a:pt x="60" y="271"/>
                  </a:cubicBezTo>
                  <a:cubicBezTo>
                    <a:pt x="60" y="273"/>
                    <a:pt x="62" y="274"/>
                    <a:pt x="64" y="276"/>
                  </a:cubicBezTo>
                  <a:cubicBezTo>
                    <a:pt x="66" y="276"/>
                    <a:pt x="67" y="277"/>
                    <a:pt x="68" y="278"/>
                  </a:cubicBezTo>
                  <a:cubicBezTo>
                    <a:pt x="70" y="281"/>
                    <a:pt x="73" y="283"/>
                    <a:pt x="76" y="286"/>
                  </a:cubicBezTo>
                  <a:cubicBezTo>
                    <a:pt x="77" y="287"/>
                    <a:pt x="77" y="287"/>
                    <a:pt x="77" y="287"/>
                  </a:cubicBezTo>
                  <a:cubicBezTo>
                    <a:pt x="78" y="288"/>
                    <a:pt x="79" y="289"/>
                    <a:pt x="80" y="290"/>
                  </a:cubicBezTo>
                  <a:cubicBezTo>
                    <a:pt x="81" y="290"/>
                    <a:pt x="82" y="290"/>
                    <a:pt x="83" y="290"/>
                  </a:cubicBezTo>
                  <a:cubicBezTo>
                    <a:pt x="84" y="291"/>
                    <a:pt x="85" y="291"/>
                    <a:pt x="86" y="291"/>
                  </a:cubicBezTo>
                  <a:cubicBezTo>
                    <a:pt x="87" y="291"/>
                    <a:pt x="88" y="293"/>
                    <a:pt x="89" y="295"/>
                  </a:cubicBezTo>
                  <a:cubicBezTo>
                    <a:pt x="89" y="295"/>
                    <a:pt x="89" y="296"/>
                    <a:pt x="90" y="296"/>
                  </a:cubicBezTo>
                  <a:cubicBezTo>
                    <a:pt x="92" y="300"/>
                    <a:pt x="92" y="300"/>
                    <a:pt x="92" y="300"/>
                  </a:cubicBezTo>
                  <a:cubicBezTo>
                    <a:pt x="94" y="296"/>
                    <a:pt x="94" y="296"/>
                    <a:pt x="94" y="296"/>
                  </a:cubicBezTo>
                  <a:cubicBezTo>
                    <a:pt x="94" y="295"/>
                    <a:pt x="95" y="294"/>
                    <a:pt x="96" y="293"/>
                  </a:cubicBezTo>
                  <a:cubicBezTo>
                    <a:pt x="97" y="293"/>
                    <a:pt x="97" y="293"/>
                    <a:pt x="98" y="293"/>
                  </a:cubicBezTo>
                  <a:cubicBezTo>
                    <a:pt x="99" y="293"/>
                    <a:pt x="100" y="293"/>
                    <a:pt x="101" y="293"/>
                  </a:cubicBezTo>
                  <a:cubicBezTo>
                    <a:pt x="101" y="294"/>
                    <a:pt x="101" y="294"/>
                    <a:pt x="101" y="294"/>
                  </a:cubicBezTo>
                  <a:cubicBezTo>
                    <a:pt x="103" y="294"/>
                    <a:pt x="103" y="294"/>
                    <a:pt x="103" y="294"/>
                  </a:cubicBezTo>
                  <a:cubicBezTo>
                    <a:pt x="104" y="292"/>
                    <a:pt x="104" y="292"/>
                    <a:pt x="104" y="292"/>
                  </a:cubicBezTo>
                  <a:cubicBezTo>
                    <a:pt x="105" y="285"/>
                    <a:pt x="108" y="282"/>
                    <a:pt x="112" y="282"/>
                  </a:cubicBezTo>
                  <a:cubicBezTo>
                    <a:pt x="113" y="282"/>
                    <a:pt x="113" y="282"/>
                    <a:pt x="113" y="282"/>
                  </a:cubicBezTo>
                  <a:cubicBezTo>
                    <a:pt x="114" y="282"/>
                    <a:pt x="115" y="282"/>
                    <a:pt x="115" y="283"/>
                  </a:cubicBezTo>
                  <a:cubicBezTo>
                    <a:pt x="116" y="283"/>
                    <a:pt x="117" y="283"/>
                    <a:pt x="118" y="283"/>
                  </a:cubicBezTo>
                  <a:cubicBezTo>
                    <a:pt x="119" y="283"/>
                    <a:pt x="119" y="283"/>
                    <a:pt x="120" y="283"/>
                  </a:cubicBezTo>
                  <a:cubicBezTo>
                    <a:pt x="121" y="282"/>
                    <a:pt x="122" y="281"/>
                    <a:pt x="123" y="280"/>
                  </a:cubicBezTo>
                  <a:cubicBezTo>
                    <a:pt x="124" y="279"/>
                    <a:pt x="125" y="278"/>
                    <a:pt x="126" y="278"/>
                  </a:cubicBezTo>
                  <a:cubicBezTo>
                    <a:pt x="128" y="277"/>
                    <a:pt x="130" y="277"/>
                    <a:pt x="133" y="277"/>
                  </a:cubicBezTo>
                  <a:cubicBezTo>
                    <a:pt x="136" y="276"/>
                    <a:pt x="139" y="276"/>
                    <a:pt x="141" y="272"/>
                  </a:cubicBezTo>
                  <a:cubicBezTo>
                    <a:pt x="142" y="272"/>
                    <a:pt x="142" y="272"/>
                    <a:pt x="142" y="272"/>
                  </a:cubicBezTo>
                  <a:cubicBezTo>
                    <a:pt x="144" y="266"/>
                    <a:pt x="146" y="263"/>
                    <a:pt x="151" y="263"/>
                  </a:cubicBezTo>
                  <a:cubicBezTo>
                    <a:pt x="152" y="263"/>
                    <a:pt x="153" y="263"/>
                    <a:pt x="155" y="264"/>
                  </a:cubicBezTo>
                  <a:cubicBezTo>
                    <a:pt x="156" y="264"/>
                    <a:pt x="158" y="265"/>
                    <a:pt x="159" y="265"/>
                  </a:cubicBezTo>
                  <a:cubicBezTo>
                    <a:pt x="162" y="266"/>
                    <a:pt x="164" y="267"/>
                    <a:pt x="166" y="268"/>
                  </a:cubicBezTo>
                  <a:cubicBezTo>
                    <a:pt x="167" y="268"/>
                    <a:pt x="168" y="268"/>
                    <a:pt x="168" y="268"/>
                  </a:cubicBezTo>
                  <a:cubicBezTo>
                    <a:pt x="172" y="268"/>
                    <a:pt x="172" y="268"/>
                    <a:pt x="172" y="268"/>
                  </a:cubicBezTo>
                  <a:lnTo>
                    <a:pt x="171" y="265"/>
                  </a:lnTo>
                  <a:close/>
                </a:path>
              </a:pathLst>
            </a:custGeom>
            <a:solidFill>
              <a:schemeClr val="bg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 name="Freeform 10"/>
            <p:cNvSpPr>
              <a:spLocks/>
            </p:cNvSpPr>
            <p:nvPr/>
          </p:nvSpPr>
          <p:spPr bwMode="auto">
            <a:xfrm>
              <a:off x="1071992" y="2628723"/>
              <a:ext cx="8223" cy="10224"/>
            </a:xfrm>
            <a:custGeom>
              <a:avLst/>
              <a:gdLst>
                <a:gd name="T0" fmla="*/ 5 w 10"/>
                <a:gd name="T1" fmla="*/ 9 h 13"/>
                <a:gd name="T2" fmla="*/ 5 w 10"/>
                <a:gd name="T3" fmla="*/ 10 h 13"/>
                <a:gd name="T4" fmla="*/ 6 w 10"/>
                <a:gd name="T5" fmla="*/ 10 h 13"/>
                <a:gd name="T6" fmla="*/ 7 w 10"/>
                <a:gd name="T7" fmla="*/ 10 h 13"/>
                <a:gd name="T8" fmla="*/ 7 w 10"/>
                <a:gd name="T9" fmla="*/ 10 h 13"/>
                <a:gd name="T10" fmla="*/ 7 w 10"/>
                <a:gd name="T11" fmla="*/ 13 h 13"/>
                <a:gd name="T12" fmla="*/ 10 w 10"/>
                <a:gd name="T13" fmla="*/ 10 h 13"/>
                <a:gd name="T14" fmla="*/ 5 w 10"/>
                <a:gd name="T15" fmla="*/ 2 h 13"/>
                <a:gd name="T16" fmla="*/ 1 w 10"/>
                <a:gd name="T17" fmla="*/ 0 h 13"/>
                <a:gd name="T18" fmla="*/ 1 w 10"/>
                <a:gd name="T19" fmla="*/ 2 h 13"/>
                <a:gd name="T20" fmla="*/ 0 w 10"/>
                <a:gd name="T21" fmla="*/ 3 h 13"/>
                <a:gd name="T22" fmla="*/ 5 w 10"/>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3">
                  <a:moveTo>
                    <a:pt x="5" y="9"/>
                  </a:moveTo>
                  <a:cubicBezTo>
                    <a:pt x="5" y="9"/>
                    <a:pt x="5" y="10"/>
                    <a:pt x="5" y="10"/>
                  </a:cubicBezTo>
                  <a:cubicBezTo>
                    <a:pt x="6" y="10"/>
                    <a:pt x="6" y="10"/>
                    <a:pt x="6" y="10"/>
                  </a:cubicBezTo>
                  <a:cubicBezTo>
                    <a:pt x="6" y="10"/>
                    <a:pt x="7" y="10"/>
                    <a:pt x="7" y="10"/>
                  </a:cubicBezTo>
                  <a:cubicBezTo>
                    <a:pt x="7" y="10"/>
                    <a:pt x="7" y="10"/>
                    <a:pt x="7" y="10"/>
                  </a:cubicBezTo>
                  <a:cubicBezTo>
                    <a:pt x="7" y="13"/>
                    <a:pt x="7" y="13"/>
                    <a:pt x="7" y="13"/>
                  </a:cubicBezTo>
                  <a:cubicBezTo>
                    <a:pt x="8" y="13"/>
                    <a:pt x="10" y="11"/>
                    <a:pt x="10" y="10"/>
                  </a:cubicBezTo>
                  <a:cubicBezTo>
                    <a:pt x="10" y="7"/>
                    <a:pt x="7" y="4"/>
                    <a:pt x="5" y="2"/>
                  </a:cubicBezTo>
                  <a:cubicBezTo>
                    <a:pt x="4" y="0"/>
                    <a:pt x="3" y="0"/>
                    <a:pt x="1" y="0"/>
                  </a:cubicBezTo>
                  <a:cubicBezTo>
                    <a:pt x="1" y="2"/>
                    <a:pt x="1" y="2"/>
                    <a:pt x="1" y="2"/>
                  </a:cubicBezTo>
                  <a:cubicBezTo>
                    <a:pt x="1" y="2"/>
                    <a:pt x="0" y="3"/>
                    <a:pt x="0" y="3"/>
                  </a:cubicBezTo>
                  <a:cubicBezTo>
                    <a:pt x="0" y="5"/>
                    <a:pt x="2" y="8"/>
                    <a:pt x="5" y="9"/>
                  </a:cubicBezTo>
                  <a:close/>
                </a:path>
              </a:pathLst>
            </a:custGeom>
            <a:solidFill>
              <a:schemeClr val="bg1"/>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1" name="Freeform 11"/>
            <p:cNvSpPr>
              <a:spLocks/>
            </p:cNvSpPr>
            <p:nvPr/>
          </p:nvSpPr>
          <p:spPr bwMode="auto">
            <a:xfrm>
              <a:off x="1096660" y="2635880"/>
              <a:ext cx="17542" cy="14824"/>
            </a:xfrm>
            <a:custGeom>
              <a:avLst/>
              <a:gdLst>
                <a:gd name="T0" fmla="*/ 17 w 21"/>
                <a:gd name="T1" fmla="*/ 19 h 19"/>
                <a:gd name="T2" fmla="*/ 20 w 21"/>
                <a:gd name="T3" fmla="*/ 19 h 19"/>
                <a:gd name="T4" fmla="*/ 20 w 21"/>
                <a:gd name="T5" fmla="*/ 17 h 19"/>
                <a:gd name="T6" fmla="*/ 15 w 21"/>
                <a:gd name="T7" fmla="*/ 9 h 19"/>
                <a:gd name="T8" fmla="*/ 12 w 21"/>
                <a:gd name="T9" fmla="*/ 7 h 19"/>
                <a:gd name="T10" fmla="*/ 11 w 21"/>
                <a:gd name="T11" fmla="*/ 5 h 19"/>
                <a:gd name="T12" fmla="*/ 6 w 21"/>
                <a:gd name="T13" fmla="*/ 0 h 19"/>
                <a:gd name="T14" fmla="*/ 4 w 21"/>
                <a:gd name="T15" fmla="*/ 0 h 19"/>
                <a:gd name="T16" fmla="*/ 1 w 21"/>
                <a:gd name="T17" fmla="*/ 3 h 19"/>
                <a:gd name="T18" fmla="*/ 8 w 21"/>
                <a:gd name="T19" fmla="*/ 15 h 19"/>
                <a:gd name="T20" fmla="*/ 17 w 21"/>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9">
                  <a:moveTo>
                    <a:pt x="17" y="19"/>
                  </a:moveTo>
                  <a:cubicBezTo>
                    <a:pt x="20" y="19"/>
                    <a:pt x="20" y="19"/>
                    <a:pt x="20" y="19"/>
                  </a:cubicBezTo>
                  <a:cubicBezTo>
                    <a:pt x="20" y="17"/>
                    <a:pt x="20" y="17"/>
                    <a:pt x="20" y="17"/>
                  </a:cubicBezTo>
                  <a:cubicBezTo>
                    <a:pt x="21" y="11"/>
                    <a:pt x="18" y="9"/>
                    <a:pt x="15" y="9"/>
                  </a:cubicBezTo>
                  <a:cubicBezTo>
                    <a:pt x="14" y="8"/>
                    <a:pt x="13" y="8"/>
                    <a:pt x="12" y="7"/>
                  </a:cubicBezTo>
                  <a:cubicBezTo>
                    <a:pt x="12" y="7"/>
                    <a:pt x="11" y="6"/>
                    <a:pt x="11" y="5"/>
                  </a:cubicBezTo>
                  <a:cubicBezTo>
                    <a:pt x="10" y="3"/>
                    <a:pt x="9" y="0"/>
                    <a:pt x="6" y="0"/>
                  </a:cubicBezTo>
                  <a:cubicBezTo>
                    <a:pt x="5" y="0"/>
                    <a:pt x="4" y="0"/>
                    <a:pt x="4" y="0"/>
                  </a:cubicBezTo>
                  <a:cubicBezTo>
                    <a:pt x="3" y="1"/>
                    <a:pt x="2" y="2"/>
                    <a:pt x="1" y="3"/>
                  </a:cubicBezTo>
                  <a:cubicBezTo>
                    <a:pt x="0" y="8"/>
                    <a:pt x="8" y="15"/>
                    <a:pt x="8" y="15"/>
                  </a:cubicBezTo>
                  <a:cubicBezTo>
                    <a:pt x="11" y="18"/>
                    <a:pt x="13" y="19"/>
                    <a:pt x="17" y="19"/>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2" name="Freeform 12"/>
            <p:cNvSpPr>
              <a:spLocks/>
            </p:cNvSpPr>
            <p:nvPr/>
          </p:nvSpPr>
          <p:spPr bwMode="auto">
            <a:xfrm>
              <a:off x="1119686" y="2637924"/>
              <a:ext cx="13705" cy="13802"/>
            </a:xfrm>
            <a:custGeom>
              <a:avLst/>
              <a:gdLst>
                <a:gd name="T0" fmla="*/ 4 w 16"/>
                <a:gd name="T1" fmla="*/ 10 h 17"/>
                <a:gd name="T2" fmla="*/ 5 w 16"/>
                <a:gd name="T3" fmla="*/ 11 h 17"/>
                <a:gd name="T4" fmla="*/ 5 w 16"/>
                <a:gd name="T5" fmla="*/ 11 h 17"/>
                <a:gd name="T6" fmla="*/ 7 w 16"/>
                <a:gd name="T7" fmla="*/ 17 h 17"/>
                <a:gd name="T8" fmla="*/ 9 w 16"/>
                <a:gd name="T9" fmla="*/ 17 h 17"/>
                <a:gd name="T10" fmla="*/ 12 w 16"/>
                <a:gd name="T11" fmla="*/ 13 h 17"/>
                <a:gd name="T12" fmla="*/ 12 w 16"/>
                <a:gd name="T13" fmla="*/ 12 h 17"/>
                <a:gd name="T14" fmla="*/ 13 w 16"/>
                <a:gd name="T15" fmla="*/ 11 h 17"/>
                <a:gd name="T16" fmla="*/ 12 w 16"/>
                <a:gd name="T17" fmla="*/ 3 h 17"/>
                <a:gd name="T18" fmla="*/ 5 w 16"/>
                <a:gd name="T19" fmla="*/ 0 h 17"/>
                <a:gd name="T20" fmla="*/ 1 w 16"/>
                <a:gd name="T21" fmla="*/ 3 h 17"/>
                <a:gd name="T22" fmla="*/ 4 w 16"/>
                <a:gd name="T2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7">
                  <a:moveTo>
                    <a:pt x="4" y="10"/>
                  </a:moveTo>
                  <a:cubicBezTo>
                    <a:pt x="4" y="10"/>
                    <a:pt x="5" y="11"/>
                    <a:pt x="5" y="11"/>
                  </a:cubicBezTo>
                  <a:cubicBezTo>
                    <a:pt x="5" y="11"/>
                    <a:pt x="5" y="11"/>
                    <a:pt x="5" y="11"/>
                  </a:cubicBezTo>
                  <a:cubicBezTo>
                    <a:pt x="5" y="13"/>
                    <a:pt x="4" y="16"/>
                    <a:pt x="7" y="17"/>
                  </a:cubicBezTo>
                  <a:cubicBezTo>
                    <a:pt x="8" y="17"/>
                    <a:pt x="8" y="17"/>
                    <a:pt x="9" y="17"/>
                  </a:cubicBezTo>
                  <a:cubicBezTo>
                    <a:pt x="12" y="17"/>
                    <a:pt x="12" y="14"/>
                    <a:pt x="12" y="13"/>
                  </a:cubicBezTo>
                  <a:cubicBezTo>
                    <a:pt x="12" y="12"/>
                    <a:pt x="12" y="12"/>
                    <a:pt x="12" y="12"/>
                  </a:cubicBezTo>
                  <a:cubicBezTo>
                    <a:pt x="13" y="12"/>
                    <a:pt x="13" y="11"/>
                    <a:pt x="13" y="11"/>
                  </a:cubicBezTo>
                  <a:cubicBezTo>
                    <a:pt x="14" y="9"/>
                    <a:pt x="16" y="6"/>
                    <a:pt x="12" y="3"/>
                  </a:cubicBezTo>
                  <a:cubicBezTo>
                    <a:pt x="11" y="2"/>
                    <a:pt x="7" y="0"/>
                    <a:pt x="5" y="0"/>
                  </a:cubicBezTo>
                  <a:cubicBezTo>
                    <a:pt x="2" y="0"/>
                    <a:pt x="1" y="2"/>
                    <a:pt x="1" y="3"/>
                  </a:cubicBezTo>
                  <a:cubicBezTo>
                    <a:pt x="0" y="6"/>
                    <a:pt x="2" y="8"/>
                    <a:pt x="4" y="10"/>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3" name="Freeform 13"/>
            <p:cNvSpPr>
              <a:spLocks/>
            </p:cNvSpPr>
            <p:nvPr/>
          </p:nvSpPr>
          <p:spPr bwMode="auto">
            <a:xfrm>
              <a:off x="1429881" y="2630889"/>
              <a:ext cx="35086" cy="31694"/>
            </a:xfrm>
            <a:custGeom>
              <a:avLst/>
              <a:gdLst>
                <a:gd name="T0" fmla="*/ 0 w 42"/>
                <a:gd name="T1" fmla="*/ 35 h 40"/>
                <a:gd name="T2" fmla="*/ 1 w 42"/>
                <a:gd name="T3" fmla="*/ 38 h 40"/>
                <a:gd name="T4" fmla="*/ 2 w 42"/>
                <a:gd name="T5" fmla="*/ 40 h 40"/>
                <a:gd name="T6" fmla="*/ 3 w 42"/>
                <a:gd name="T7" fmla="*/ 39 h 40"/>
                <a:gd name="T8" fmla="*/ 8 w 42"/>
                <a:gd name="T9" fmla="*/ 39 h 40"/>
                <a:gd name="T10" fmla="*/ 13 w 42"/>
                <a:gd name="T11" fmla="*/ 39 h 40"/>
                <a:gd name="T12" fmla="*/ 19 w 42"/>
                <a:gd name="T13" fmla="*/ 39 h 40"/>
                <a:gd name="T14" fmla="*/ 23 w 42"/>
                <a:gd name="T15" fmla="*/ 39 h 40"/>
                <a:gd name="T16" fmla="*/ 35 w 42"/>
                <a:gd name="T17" fmla="*/ 35 h 40"/>
                <a:gd name="T18" fmla="*/ 36 w 42"/>
                <a:gd name="T19" fmla="*/ 25 h 40"/>
                <a:gd name="T20" fmla="*/ 36 w 42"/>
                <a:gd name="T21" fmla="*/ 19 h 40"/>
                <a:gd name="T22" fmla="*/ 37 w 42"/>
                <a:gd name="T23" fmla="*/ 16 h 40"/>
                <a:gd name="T24" fmla="*/ 38 w 42"/>
                <a:gd name="T25" fmla="*/ 11 h 40"/>
                <a:gd name="T26" fmla="*/ 39 w 42"/>
                <a:gd name="T27" fmla="*/ 10 h 40"/>
                <a:gd name="T28" fmla="*/ 42 w 42"/>
                <a:gd name="T29" fmla="*/ 5 h 40"/>
                <a:gd name="T30" fmla="*/ 36 w 42"/>
                <a:gd name="T31" fmla="*/ 0 h 40"/>
                <a:gd name="T32" fmla="*/ 33 w 42"/>
                <a:gd name="T33" fmla="*/ 1 h 40"/>
                <a:gd name="T34" fmla="*/ 34 w 42"/>
                <a:gd name="T35" fmla="*/ 3 h 40"/>
                <a:gd name="T36" fmla="*/ 34 w 42"/>
                <a:gd name="T37" fmla="*/ 3 h 40"/>
                <a:gd name="T38" fmla="*/ 34 w 42"/>
                <a:gd name="T39" fmla="*/ 3 h 40"/>
                <a:gd name="T40" fmla="*/ 32 w 42"/>
                <a:gd name="T41" fmla="*/ 2 h 40"/>
                <a:gd name="T42" fmla="*/ 32 w 42"/>
                <a:gd name="T43" fmla="*/ 0 h 40"/>
                <a:gd name="T44" fmla="*/ 29 w 42"/>
                <a:gd name="T45" fmla="*/ 2 h 40"/>
                <a:gd name="T46" fmla="*/ 27 w 42"/>
                <a:gd name="T47" fmla="*/ 4 h 40"/>
                <a:gd name="T48" fmla="*/ 25 w 42"/>
                <a:gd name="T49" fmla="*/ 5 h 40"/>
                <a:gd name="T50" fmla="*/ 23 w 42"/>
                <a:gd name="T51" fmla="*/ 6 h 40"/>
                <a:gd name="T52" fmla="*/ 21 w 42"/>
                <a:gd name="T53" fmla="*/ 7 h 40"/>
                <a:gd name="T54" fmla="*/ 15 w 42"/>
                <a:gd name="T55" fmla="*/ 14 h 40"/>
                <a:gd name="T56" fmla="*/ 15 w 42"/>
                <a:gd name="T57" fmla="*/ 20 h 40"/>
                <a:gd name="T58" fmla="*/ 15 w 42"/>
                <a:gd name="T59" fmla="*/ 24 h 40"/>
                <a:gd name="T60" fmla="*/ 12 w 42"/>
                <a:gd name="T61" fmla="*/ 26 h 40"/>
                <a:gd name="T62" fmla="*/ 11 w 42"/>
                <a:gd name="T63" fmla="*/ 26 h 40"/>
                <a:gd name="T64" fmla="*/ 6 w 42"/>
                <a:gd name="T65" fmla="*/ 28 h 40"/>
                <a:gd name="T66" fmla="*/ 0 w 42"/>
                <a:gd name="T6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0">
                  <a:moveTo>
                    <a:pt x="0" y="35"/>
                  </a:moveTo>
                  <a:cubicBezTo>
                    <a:pt x="0" y="36"/>
                    <a:pt x="0" y="37"/>
                    <a:pt x="1" y="38"/>
                  </a:cubicBezTo>
                  <a:cubicBezTo>
                    <a:pt x="2" y="40"/>
                    <a:pt x="2" y="40"/>
                    <a:pt x="2" y="40"/>
                  </a:cubicBezTo>
                  <a:cubicBezTo>
                    <a:pt x="3" y="39"/>
                    <a:pt x="3" y="39"/>
                    <a:pt x="3" y="39"/>
                  </a:cubicBezTo>
                  <a:cubicBezTo>
                    <a:pt x="5" y="39"/>
                    <a:pt x="6" y="39"/>
                    <a:pt x="8" y="39"/>
                  </a:cubicBezTo>
                  <a:cubicBezTo>
                    <a:pt x="10" y="39"/>
                    <a:pt x="11" y="39"/>
                    <a:pt x="13" y="39"/>
                  </a:cubicBezTo>
                  <a:cubicBezTo>
                    <a:pt x="15" y="39"/>
                    <a:pt x="17" y="39"/>
                    <a:pt x="19" y="39"/>
                  </a:cubicBezTo>
                  <a:cubicBezTo>
                    <a:pt x="23" y="39"/>
                    <a:pt x="23" y="39"/>
                    <a:pt x="23" y="39"/>
                  </a:cubicBezTo>
                  <a:cubicBezTo>
                    <a:pt x="26" y="39"/>
                    <a:pt x="32" y="39"/>
                    <a:pt x="35" y="35"/>
                  </a:cubicBezTo>
                  <a:cubicBezTo>
                    <a:pt x="37" y="32"/>
                    <a:pt x="36" y="28"/>
                    <a:pt x="36" y="25"/>
                  </a:cubicBezTo>
                  <a:cubicBezTo>
                    <a:pt x="36" y="22"/>
                    <a:pt x="36" y="20"/>
                    <a:pt x="36" y="19"/>
                  </a:cubicBezTo>
                  <a:cubicBezTo>
                    <a:pt x="37" y="18"/>
                    <a:pt x="37" y="17"/>
                    <a:pt x="37" y="16"/>
                  </a:cubicBezTo>
                  <a:cubicBezTo>
                    <a:pt x="37" y="14"/>
                    <a:pt x="37" y="13"/>
                    <a:pt x="38" y="11"/>
                  </a:cubicBezTo>
                  <a:cubicBezTo>
                    <a:pt x="38" y="11"/>
                    <a:pt x="39" y="10"/>
                    <a:pt x="39" y="10"/>
                  </a:cubicBezTo>
                  <a:cubicBezTo>
                    <a:pt x="41" y="9"/>
                    <a:pt x="42" y="7"/>
                    <a:pt x="42" y="5"/>
                  </a:cubicBezTo>
                  <a:cubicBezTo>
                    <a:pt x="42" y="2"/>
                    <a:pt x="39" y="0"/>
                    <a:pt x="36" y="0"/>
                  </a:cubicBezTo>
                  <a:cubicBezTo>
                    <a:pt x="35" y="0"/>
                    <a:pt x="34" y="0"/>
                    <a:pt x="33" y="1"/>
                  </a:cubicBezTo>
                  <a:cubicBezTo>
                    <a:pt x="34" y="3"/>
                    <a:pt x="34" y="3"/>
                    <a:pt x="34" y="3"/>
                  </a:cubicBezTo>
                  <a:cubicBezTo>
                    <a:pt x="34" y="3"/>
                    <a:pt x="34" y="3"/>
                    <a:pt x="34" y="3"/>
                  </a:cubicBezTo>
                  <a:cubicBezTo>
                    <a:pt x="34" y="3"/>
                    <a:pt x="34" y="3"/>
                    <a:pt x="34" y="3"/>
                  </a:cubicBezTo>
                  <a:cubicBezTo>
                    <a:pt x="32" y="2"/>
                    <a:pt x="32" y="2"/>
                    <a:pt x="32" y="2"/>
                  </a:cubicBezTo>
                  <a:cubicBezTo>
                    <a:pt x="32" y="0"/>
                    <a:pt x="32" y="0"/>
                    <a:pt x="32" y="0"/>
                  </a:cubicBezTo>
                  <a:cubicBezTo>
                    <a:pt x="29" y="2"/>
                    <a:pt x="29" y="2"/>
                    <a:pt x="29" y="2"/>
                  </a:cubicBezTo>
                  <a:cubicBezTo>
                    <a:pt x="28" y="3"/>
                    <a:pt x="28" y="3"/>
                    <a:pt x="27" y="4"/>
                  </a:cubicBezTo>
                  <a:cubicBezTo>
                    <a:pt x="26" y="4"/>
                    <a:pt x="26" y="4"/>
                    <a:pt x="25" y="5"/>
                  </a:cubicBezTo>
                  <a:cubicBezTo>
                    <a:pt x="25" y="5"/>
                    <a:pt x="24" y="5"/>
                    <a:pt x="23" y="6"/>
                  </a:cubicBezTo>
                  <a:cubicBezTo>
                    <a:pt x="23" y="6"/>
                    <a:pt x="22" y="6"/>
                    <a:pt x="21" y="7"/>
                  </a:cubicBezTo>
                  <a:cubicBezTo>
                    <a:pt x="19" y="8"/>
                    <a:pt x="16" y="12"/>
                    <a:pt x="15" y="14"/>
                  </a:cubicBezTo>
                  <a:cubicBezTo>
                    <a:pt x="15" y="16"/>
                    <a:pt x="15" y="18"/>
                    <a:pt x="15" y="20"/>
                  </a:cubicBezTo>
                  <a:cubicBezTo>
                    <a:pt x="15" y="21"/>
                    <a:pt x="15" y="23"/>
                    <a:pt x="15" y="24"/>
                  </a:cubicBezTo>
                  <a:cubicBezTo>
                    <a:pt x="15" y="26"/>
                    <a:pt x="14" y="26"/>
                    <a:pt x="12" y="26"/>
                  </a:cubicBezTo>
                  <a:cubicBezTo>
                    <a:pt x="11" y="26"/>
                    <a:pt x="11" y="26"/>
                    <a:pt x="11" y="26"/>
                  </a:cubicBezTo>
                  <a:cubicBezTo>
                    <a:pt x="7" y="27"/>
                    <a:pt x="6" y="28"/>
                    <a:pt x="6" y="28"/>
                  </a:cubicBezTo>
                  <a:cubicBezTo>
                    <a:pt x="4" y="29"/>
                    <a:pt x="1" y="32"/>
                    <a:pt x="0" y="35"/>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4" name="Freeform 14"/>
            <p:cNvSpPr>
              <a:spLocks/>
            </p:cNvSpPr>
            <p:nvPr/>
          </p:nvSpPr>
          <p:spPr bwMode="auto">
            <a:xfrm>
              <a:off x="1425735" y="2657648"/>
              <a:ext cx="14253" cy="11247"/>
            </a:xfrm>
            <a:custGeom>
              <a:avLst/>
              <a:gdLst>
                <a:gd name="T0" fmla="*/ 7 w 17"/>
                <a:gd name="T1" fmla="*/ 14 h 14"/>
                <a:gd name="T2" fmla="*/ 11 w 17"/>
                <a:gd name="T3" fmla="*/ 13 h 14"/>
                <a:gd name="T4" fmla="*/ 16 w 17"/>
                <a:gd name="T5" fmla="*/ 3 h 14"/>
                <a:gd name="T6" fmla="*/ 16 w 17"/>
                <a:gd name="T7" fmla="*/ 0 h 14"/>
                <a:gd name="T8" fmla="*/ 13 w 17"/>
                <a:gd name="T9" fmla="*/ 1 h 14"/>
                <a:gd name="T10" fmla="*/ 12 w 17"/>
                <a:gd name="T11" fmla="*/ 1 h 14"/>
                <a:gd name="T12" fmla="*/ 7 w 17"/>
                <a:gd name="T13" fmla="*/ 3 h 14"/>
                <a:gd name="T14" fmla="*/ 5 w 17"/>
                <a:gd name="T15" fmla="*/ 4 h 14"/>
                <a:gd name="T16" fmla="*/ 0 w 17"/>
                <a:gd name="T17" fmla="*/ 9 h 14"/>
                <a:gd name="T18" fmla="*/ 1 w 17"/>
                <a:gd name="T19" fmla="*/ 12 h 14"/>
                <a:gd name="T20" fmla="*/ 7 w 1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7" y="14"/>
                  </a:moveTo>
                  <a:cubicBezTo>
                    <a:pt x="8" y="14"/>
                    <a:pt x="10" y="14"/>
                    <a:pt x="11" y="13"/>
                  </a:cubicBezTo>
                  <a:cubicBezTo>
                    <a:pt x="14" y="12"/>
                    <a:pt x="17" y="6"/>
                    <a:pt x="16" y="3"/>
                  </a:cubicBezTo>
                  <a:cubicBezTo>
                    <a:pt x="16" y="0"/>
                    <a:pt x="16" y="0"/>
                    <a:pt x="16" y="0"/>
                  </a:cubicBezTo>
                  <a:cubicBezTo>
                    <a:pt x="13" y="1"/>
                    <a:pt x="13" y="1"/>
                    <a:pt x="13" y="1"/>
                  </a:cubicBezTo>
                  <a:cubicBezTo>
                    <a:pt x="13" y="1"/>
                    <a:pt x="12" y="1"/>
                    <a:pt x="12" y="1"/>
                  </a:cubicBezTo>
                  <a:cubicBezTo>
                    <a:pt x="10" y="2"/>
                    <a:pt x="9" y="2"/>
                    <a:pt x="7" y="3"/>
                  </a:cubicBezTo>
                  <a:cubicBezTo>
                    <a:pt x="6" y="4"/>
                    <a:pt x="6" y="4"/>
                    <a:pt x="5" y="4"/>
                  </a:cubicBezTo>
                  <a:cubicBezTo>
                    <a:pt x="3" y="5"/>
                    <a:pt x="0" y="6"/>
                    <a:pt x="0" y="9"/>
                  </a:cubicBezTo>
                  <a:cubicBezTo>
                    <a:pt x="0" y="9"/>
                    <a:pt x="0" y="11"/>
                    <a:pt x="1" y="12"/>
                  </a:cubicBezTo>
                  <a:cubicBezTo>
                    <a:pt x="3" y="14"/>
                    <a:pt x="6" y="14"/>
                    <a:pt x="7" y="14"/>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5" name="Freeform 15"/>
            <p:cNvSpPr>
              <a:spLocks/>
            </p:cNvSpPr>
            <p:nvPr/>
          </p:nvSpPr>
          <p:spPr bwMode="auto">
            <a:xfrm>
              <a:off x="1354777" y="2624243"/>
              <a:ext cx="20284" cy="10224"/>
            </a:xfrm>
            <a:custGeom>
              <a:avLst/>
              <a:gdLst>
                <a:gd name="T0" fmla="*/ 7 w 24"/>
                <a:gd name="T1" fmla="*/ 12 h 13"/>
                <a:gd name="T2" fmla="*/ 11 w 24"/>
                <a:gd name="T3" fmla="*/ 11 h 13"/>
                <a:gd name="T4" fmla="*/ 13 w 24"/>
                <a:gd name="T5" fmla="*/ 11 h 13"/>
                <a:gd name="T6" fmla="*/ 14 w 24"/>
                <a:gd name="T7" fmla="*/ 11 h 13"/>
                <a:gd name="T8" fmla="*/ 15 w 24"/>
                <a:gd name="T9" fmla="*/ 12 h 13"/>
                <a:gd name="T10" fmla="*/ 20 w 24"/>
                <a:gd name="T11" fmla="*/ 13 h 13"/>
                <a:gd name="T12" fmla="*/ 20 w 24"/>
                <a:gd name="T13" fmla="*/ 13 h 13"/>
                <a:gd name="T14" fmla="*/ 23 w 24"/>
                <a:gd name="T15" fmla="*/ 12 h 13"/>
                <a:gd name="T16" fmla="*/ 24 w 24"/>
                <a:gd name="T17" fmla="*/ 8 h 13"/>
                <a:gd name="T18" fmla="*/ 23 w 24"/>
                <a:gd name="T19" fmla="*/ 3 h 13"/>
                <a:gd name="T20" fmla="*/ 13 w 24"/>
                <a:gd name="T21" fmla="*/ 0 h 13"/>
                <a:gd name="T22" fmla="*/ 10 w 24"/>
                <a:gd name="T23" fmla="*/ 0 h 13"/>
                <a:gd name="T24" fmla="*/ 9 w 24"/>
                <a:gd name="T25" fmla="*/ 0 h 13"/>
                <a:gd name="T26" fmla="*/ 0 w 24"/>
                <a:gd name="T27" fmla="*/ 7 h 13"/>
                <a:gd name="T28" fmla="*/ 7 w 24"/>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3">
                  <a:moveTo>
                    <a:pt x="7" y="12"/>
                  </a:moveTo>
                  <a:cubicBezTo>
                    <a:pt x="8" y="12"/>
                    <a:pt x="9" y="12"/>
                    <a:pt x="11" y="11"/>
                  </a:cubicBezTo>
                  <a:cubicBezTo>
                    <a:pt x="12" y="11"/>
                    <a:pt x="12" y="11"/>
                    <a:pt x="13" y="11"/>
                  </a:cubicBezTo>
                  <a:cubicBezTo>
                    <a:pt x="14" y="11"/>
                    <a:pt x="14" y="11"/>
                    <a:pt x="14" y="11"/>
                  </a:cubicBezTo>
                  <a:cubicBezTo>
                    <a:pt x="14" y="11"/>
                    <a:pt x="15" y="12"/>
                    <a:pt x="15" y="12"/>
                  </a:cubicBezTo>
                  <a:cubicBezTo>
                    <a:pt x="16" y="12"/>
                    <a:pt x="18" y="13"/>
                    <a:pt x="20" y="13"/>
                  </a:cubicBezTo>
                  <a:cubicBezTo>
                    <a:pt x="20" y="13"/>
                    <a:pt x="20" y="13"/>
                    <a:pt x="20" y="13"/>
                  </a:cubicBezTo>
                  <a:cubicBezTo>
                    <a:pt x="21" y="13"/>
                    <a:pt x="22" y="13"/>
                    <a:pt x="23" y="12"/>
                  </a:cubicBezTo>
                  <a:cubicBezTo>
                    <a:pt x="24" y="11"/>
                    <a:pt x="24" y="10"/>
                    <a:pt x="24" y="8"/>
                  </a:cubicBezTo>
                  <a:cubicBezTo>
                    <a:pt x="24" y="6"/>
                    <a:pt x="24" y="4"/>
                    <a:pt x="23" y="3"/>
                  </a:cubicBezTo>
                  <a:cubicBezTo>
                    <a:pt x="20" y="0"/>
                    <a:pt x="15" y="0"/>
                    <a:pt x="13" y="0"/>
                  </a:cubicBezTo>
                  <a:cubicBezTo>
                    <a:pt x="12" y="0"/>
                    <a:pt x="11" y="0"/>
                    <a:pt x="10" y="0"/>
                  </a:cubicBezTo>
                  <a:cubicBezTo>
                    <a:pt x="9" y="0"/>
                    <a:pt x="9" y="0"/>
                    <a:pt x="9" y="0"/>
                  </a:cubicBezTo>
                  <a:cubicBezTo>
                    <a:pt x="7" y="0"/>
                    <a:pt x="0" y="1"/>
                    <a:pt x="0" y="7"/>
                  </a:cubicBezTo>
                  <a:cubicBezTo>
                    <a:pt x="1" y="9"/>
                    <a:pt x="2" y="12"/>
                    <a:pt x="7" y="12"/>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6" name="Freeform 16"/>
            <p:cNvSpPr>
              <a:spLocks noEditPoints="1"/>
            </p:cNvSpPr>
            <p:nvPr/>
          </p:nvSpPr>
          <p:spPr bwMode="auto">
            <a:xfrm>
              <a:off x="1080124" y="2587949"/>
              <a:ext cx="414994" cy="375727"/>
            </a:xfrm>
            <a:custGeom>
              <a:avLst/>
              <a:gdLst>
                <a:gd name="T0" fmla="*/ 482 w 494"/>
                <a:gd name="T1" fmla="*/ 151 h 480"/>
                <a:gd name="T2" fmla="*/ 463 w 494"/>
                <a:gd name="T3" fmla="*/ 149 h 480"/>
                <a:gd name="T4" fmla="*/ 452 w 494"/>
                <a:gd name="T5" fmla="*/ 137 h 480"/>
                <a:gd name="T6" fmla="*/ 446 w 494"/>
                <a:gd name="T7" fmla="*/ 142 h 480"/>
                <a:gd name="T8" fmla="*/ 436 w 494"/>
                <a:gd name="T9" fmla="*/ 102 h 480"/>
                <a:gd name="T10" fmla="*/ 404 w 494"/>
                <a:gd name="T11" fmla="*/ 99 h 480"/>
                <a:gd name="T12" fmla="*/ 401 w 494"/>
                <a:gd name="T13" fmla="*/ 75 h 480"/>
                <a:gd name="T14" fmla="*/ 420 w 494"/>
                <a:gd name="T15" fmla="*/ 63 h 480"/>
                <a:gd name="T16" fmla="*/ 408 w 494"/>
                <a:gd name="T17" fmla="*/ 62 h 480"/>
                <a:gd name="T18" fmla="*/ 380 w 494"/>
                <a:gd name="T19" fmla="*/ 61 h 480"/>
                <a:gd name="T20" fmla="*/ 353 w 494"/>
                <a:gd name="T21" fmla="*/ 64 h 480"/>
                <a:gd name="T22" fmla="*/ 333 w 494"/>
                <a:gd name="T23" fmla="*/ 74 h 480"/>
                <a:gd name="T24" fmla="*/ 273 w 494"/>
                <a:gd name="T25" fmla="*/ 77 h 480"/>
                <a:gd name="T26" fmla="*/ 235 w 494"/>
                <a:gd name="T27" fmla="*/ 66 h 480"/>
                <a:gd name="T28" fmla="*/ 188 w 494"/>
                <a:gd name="T29" fmla="*/ 53 h 480"/>
                <a:gd name="T30" fmla="*/ 153 w 494"/>
                <a:gd name="T31" fmla="*/ 28 h 480"/>
                <a:gd name="T32" fmla="*/ 137 w 494"/>
                <a:gd name="T33" fmla="*/ 15 h 480"/>
                <a:gd name="T34" fmla="*/ 116 w 494"/>
                <a:gd name="T35" fmla="*/ 10 h 480"/>
                <a:gd name="T36" fmla="*/ 110 w 494"/>
                <a:gd name="T37" fmla="*/ 37 h 480"/>
                <a:gd name="T38" fmla="*/ 78 w 494"/>
                <a:gd name="T39" fmla="*/ 94 h 480"/>
                <a:gd name="T40" fmla="*/ 53 w 494"/>
                <a:gd name="T41" fmla="*/ 115 h 480"/>
                <a:gd name="T42" fmla="*/ 66 w 494"/>
                <a:gd name="T43" fmla="*/ 54 h 480"/>
                <a:gd name="T44" fmla="*/ 44 w 494"/>
                <a:gd name="T45" fmla="*/ 40 h 480"/>
                <a:gd name="T46" fmla="*/ 14 w 494"/>
                <a:gd name="T47" fmla="*/ 100 h 480"/>
                <a:gd name="T48" fmla="*/ 13 w 494"/>
                <a:gd name="T49" fmla="*/ 129 h 480"/>
                <a:gd name="T50" fmla="*/ 23 w 494"/>
                <a:gd name="T51" fmla="*/ 144 h 480"/>
                <a:gd name="T52" fmla="*/ 40 w 494"/>
                <a:gd name="T53" fmla="*/ 208 h 480"/>
                <a:gd name="T54" fmla="*/ 84 w 494"/>
                <a:gd name="T55" fmla="*/ 216 h 480"/>
                <a:gd name="T56" fmla="*/ 123 w 494"/>
                <a:gd name="T57" fmla="*/ 232 h 480"/>
                <a:gd name="T58" fmla="*/ 162 w 494"/>
                <a:gd name="T59" fmla="*/ 253 h 480"/>
                <a:gd name="T60" fmla="*/ 200 w 494"/>
                <a:gd name="T61" fmla="*/ 246 h 480"/>
                <a:gd name="T62" fmla="*/ 193 w 494"/>
                <a:gd name="T63" fmla="*/ 290 h 480"/>
                <a:gd name="T64" fmla="*/ 205 w 494"/>
                <a:gd name="T65" fmla="*/ 374 h 480"/>
                <a:gd name="T66" fmla="*/ 208 w 494"/>
                <a:gd name="T67" fmla="*/ 402 h 480"/>
                <a:gd name="T68" fmla="*/ 217 w 494"/>
                <a:gd name="T69" fmla="*/ 424 h 480"/>
                <a:gd name="T70" fmla="*/ 226 w 494"/>
                <a:gd name="T71" fmla="*/ 459 h 480"/>
                <a:gd name="T72" fmla="*/ 260 w 494"/>
                <a:gd name="T73" fmla="*/ 473 h 480"/>
                <a:gd name="T74" fmla="*/ 273 w 494"/>
                <a:gd name="T75" fmla="*/ 480 h 480"/>
                <a:gd name="T76" fmla="*/ 289 w 494"/>
                <a:gd name="T77" fmla="*/ 464 h 480"/>
                <a:gd name="T78" fmla="*/ 317 w 494"/>
                <a:gd name="T79" fmla="*/ 448 h 480"/>
                <a:gd name="T80" fmla="*/ 328 w 494"/>
                <a:gd name="T81" fmla="*/ 433 h 480"/>
                <a:gd name="T82" fmla="*/ 348 w 494"/>
                <a:gd name="T83" fmla="*/ 420 h 480"/>
                <a:gd name="T84" fmla="*/ 354 w 494"/>
                <a:gd name="T85" fmla="*/ 407 h 480"/>
                <a:gd name="T86" fmla="*/ 333 w 494"/>
                <a:gd name="T87" fmla="*/ 399 h 480"/>
                <a:gd name="T88" fmla="*/ 304 w 494"/>
                <a:gd name="T89" fmla="*/ 331 h 480"/>
                <a:gd name="T90" fmla="*/ 329 w 494"/>
                <a:gd name="T91" fmla="*/ 341 h 480"/>
                <a:gd name="T92" fmla="*/ 353 w 494"/>
                <a:gd name="T93" fmla="*/ 346 h 480"/>
                <a:gd name="T94" fmla="*/ 374 w 494"/>
                <a:gd name="T95" fmla="*/ 359 h 480"/>
                <a:gd name="T96" fmla="*/ 390 w 494"/>
                <a:gd name="T97" fmla="*/ 334 h 480"/>
                <a:gd name="T98" fmla="*/ 416 w 494"/>
                <a:gd name="T99" fmla="*/ 333 h 480"/>
                <a:gd name="T100" fmla="*/ 446 w 494"/>
                <a:gd name="T101" fmla="*/ 316 h 480"/>
                <a:gd name="T102" fmla="*/ 437 w 494"/>
                <a:gd name="T103" fmla="*/ 272 h 480"/>
                <a:gd name="T104" fmla="*/ 451 w 494"/>
                <a:gd name="T105" fmla="*/ 228 h 480"/>
                <a:gd name="T106" fmla="*/ 461 w 494"/>
                <a:gd name="T107" fmla="*/ 211 h 480"/>
                <a:gd name="T108" fmla="*/ 476 w 494"/>
                <a:gd name="T109" fmla="*/ 177 h 480"/>
                <a:gd name="T110" fmla="*/ 130 w 494"/>
                <a:gd name="T111" fmla="*/ 27 h 480"/>
                <a:gd name="T112" fmla="*/ 436 w 494"/>
                <a:gd name="T113" fmla="*/ 155 h 480"/>
                <a:gd name="T114" fmla="*/ 446 w 494"/>
                <a:gd name="T115" fmla="*/ 15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4" h="480">
                  <a:moveTo>
                    <a:pt x="493" y="160"/>
                  </a:moveTo>
                  <a:cubicBezTo>
                    <a:pt x="492" y="159"/>
                    <a:pt x="492" y="158"/>
                    <a:pt x="491" y="158"/>
                  </a:cubicBezTo>
                  <a:cubicBezTo>
                    <a:pt x="490" y="156"/>
                    <a:pt x="489" y="155"/>
                    <a:pt x="487" y="154"/>
                  </a:cubicBezTo>
                  <a:cubicBezTo>
                    <a:pt x="486" y="153"/>
                    <a:pt x="485" y="153"/>
                    <a:pt x="484" y="153"/>
                  </a:cubicBezTo>
                  <a:cubicBezTo>
                    <a:pt x="484" y="153"/>
                    <a:pt x="484" y="153"/>
                    <a:pt x="484" y="153"/>
                  </a:cubicBezTo>
                  <a:cubicBezTo>
                    <a:pt x="484" y="153"/>
                    <a:pt x="484" y="153"/>
                    <a:pt x="484" y="153"/>
                  </a:cubicBezTo>
                  <a:cubicBezTo>
                    <a:pt x="484" y="153"/>
                    <a:pt x="484" y="153"/>
                    <a:pt x="484" y="153"/>
                  </a:cubicBezTo>
                  <a:cubicBezTo>
                    <a:pt x="483" y="152"/>
                    <a:pt x="483" y="151"/>
                    <a:pt x="482" y="151"/>
                  </a:cubicBezTo>
                  <a:cubicBezTo>
                    <a:pt x="480" y="148"/>
                    <a:pt x="478" y="148"/>
                    <a:pt x="475" y="148"/>
                  </a:cubicBezTo>
                  <a:cubicBezTo>
                    <a:pt x="473" y="148"/>
                    <a:pt x="473" y="148"/>
                    <a:pt x="473" y="148"/>
                  </a:cubicBezTo>
                  <a:cubicBezTo>
                    <a:pt x="470" y="148"/>
                    <a:pt x="468" y="149"/>
                    <a:pt x="466" y="150"/>
                  </a:cubicBezTo>
                  <a:cubicBezTo>
                    <a:pt x="465" y="150"/>
                    <a:pt x="465" y="150"/>
                    <a:pt x="465" y="150"/>
                  </a:cubicBezTo>
                  <a:cubicBezTo>
                    <a:pt x="465" y="151"/>
                    <a:pt x="464" y="151"/>
                    <a:pt x="464" y="151"/>
                  </a:cubicBezTo>
                  <a:cubicBezTo>
                    <a:pt x="463" y="151"/>
                    <a:pt x="463" y="151"/>
                    <a:pt x="463" y="151"/>
                  </a:cubicBezTo>
                  <a:cubicBezTo>
                    <a:pt x="463" y="151"/>
                    <a:pt x="463" y="151"/>
                    <a:pt x="463" y="151"/>
                  </a:cubicBezTo>
                  <a:cubicBezTo>
                    <a:pt x="463" y="149"/>
                    <a:pt x="463" y="149"/>
                    <a:pt x="463" y="149"/>
                  </a:cubicBezTo>
                  <a:cubicBezTo>
                    <a:pt x="464" y="146"/>
                    <a:pt x="462" y="144"/>
                    <a:pt x="460" y="142"/>
                  </a:cubicBezTo>
                  <a:cubicBezTo>
                    <a:pt x="460" y="141"/>
                    <a:pt x="459" y="141"/>
                    <a:pt x="459" y="140"/>
                  </a:cubicBezTo>
                  <a:cubicBezTo>
                    <a:pt x="458" y="139"/>
                    <a:pt x="458" y="138"/>
                    <a:pt x="459" y="136"/>
                  </a:cubicBezTo>
                  <a:cubicBezTo>
                    <a:pt x="460" y="135"/>
                    <a:pt x="460" y="133"/>
                    <a:pt x="460" y="131"/>
                  </a:cubicBezTo>
                  <a:cubicBezTo>
                    <a:pt x="460" y="129"/>
                    <a:pt x="460" y="129"/>
                    <a:pt x="460" y="129"/>
                  </a:cubicBezTo>
                  <a:cubicBezTo>
                    <a:pt x="458" y="129"/>
                    <a:pt x="458" y="129"/>
                    <a:pt x="458" y="129"/>
                  </a:cubicBezTo>
                  <a:cubicBezTo>
                    <a:pt x="458" y="129"/>
                    <a:pt x="457" y="129"/>
                    <a:pt x="457" y="129"/>
                  </a:cubicBezTo>
                  <a:cubicBezTo>
                    <a:pt x="453" y="129"/>
                    <a:pt x="452" y="134"/>
                    <a:pt x="452" y="137"/>
                  </a:cubicBezTo>
                  <a:cubicBezTo>
                    <a:pt x="452" y="138"/>
                    <a:pt x="451" y="138"/>
                    <a:pt x="451" y="139"/>
                  </a:cubicBezTo>
                  <a:cubicBezTo>
                    <a:pt x="451" y="139"/>
                    <a:pt x="451" y="139"/>
                    <a:pt x="451" y="139"/>
                  </a:cubicBezTo>
                  <a:cubicBezTo>
                    <a:pt x="451" y="139"/>
                    <a:pt x="451" y="139"/>
                    <a:pt x="451" y="139"/>
                  </a:cubicBezTo>
                  <a:cubicBezTo>
                    <a:pt x="451" y="140"/>
                    <a:pt x="450" y="140"/>
                    <a:pt x="449" y="141"/>
                  </a:cubicBezTo>
                  <a:cubicBezTo>
                    <a:pt x="448" y="142"/>
                    <a:pt x="447" y="143"/>
                    <a:pt x="447" y="143"/>
                  </a:cubicBezTo>
                  <a:cubicBezTo>
                    <a:pt x="447" y="143"/>
                    <a:pt x="446" y="143"/>
                    <a:pt x="446" y="143"/>
                  </a:cubicBezTo>
                  <a:cubicBezTo>
                    <a:pt x="446" y="143"/>
                    <a:pt x="446" y="143"/>
                    <a:pt x="446" y="143"/>
                  </a:cubicBezTo>
                  <a:cubicBezTo>
                    <a:pt x="446" y="143"/>
                    <a:pt x="446" y="143"/>
                    <a:pt x="446" y="142"/>
                  </a:cubicBezTo>
                  <a:cubicBezTo>
                    <a:pt x="446" y="141"/>
                    <a:pt x="446" y="140"/>
                    <a:pt x="446" y="139"/>
                  </a:cubicBezTo>
                  <a:cubicBezTo>
                    <a:pt x="447" y="137"/>
                    <a:pt x="448" y="134"/>
                    <a:pt x="450" y="132"/>
                  </a:cubicBezTo>
                  <a:cubicBezTo>
                    <a:pt x="451" y="131"/>
                    <a:pt x="452" y="130"/>
                    <a:pt x="454" y="129"/>
                  </a:cubicBezTo>
                  <a:cubicBezTo>
                    <a:pt x="456" y="127"/>
                    <a:pt x="459" y="125"/>
                    <a:pt x="459" y="122"/>
                  </a:cubicBezTo>
                  <a:cubicBezTo>
                    <a:pt x="460" y="116"/>
                    <a:pt x="451" y="110"/>
                    <a:pt x="448" y="109"/>
                  </a:cubicBezTo>
                  <a:cubicBezTo>
                    <a:pt x="447" y="109"/>
                    <a:pt x="445" y="108"/>
                    <a:pt x="444" y="108"/>
                  </a:cubicBezTo>
                  <a:cubicBezTo>
                    <a:pt x="442" y="107"/>
                    <a:pt x="440" y="106"/>
                    <a:pt x="438" y="105"/>
                  </a:cubicBezTo>
                  <a:cubicBezTo>
                    <a:pt x="437" y="104"/>
                    <a:pt x="436" y="103"/>
                    <a:pt x="436" y="102"/>
                  </a:cubicBezTo>
                  <a:cubicBezTo>
                    <a:pt x="434" y="100"/>
                    <a:pt x="433" y="98"/>
                    <a:pt x="430" y="98"/>
                  </a:cubicBezTo>
                  <a:cubicBezTo>
                    <a:pt x="429" y="98"/>
                    <a:pt x="428" y="98"/>
                    <a:pt x="426" y="99"/>
                  </a:cubicBezTo>
                  <a:cubicBezTo>
                    <a:pt x="425" y="99"/>
                    <a:pt x="424" y="99"/>
                    <a:pt x="423" y="99"/>
                  </a:cubicBezTo>
                  <a:cubicBezTo>
                    <a:pt x="422" y="99"/>
                    <a:pt x="421" y="98"/>
                    <a:pt x="419" y="97"/>
                  </a:cubicBezTo>
                  <a:cubicBezTo>
                    <a:pt x="418" y="97"/>
                    <a:pt x="417" y="96"/>
                    <a:pt x="415" y="96"/>
                  </a:cubicBezTo>
                  <a:cubicBezTo>
                    <a:pt x="414" y="95"/>
                    <a:pt x="412" y="94"/>
                    <a:pt x="410" y="94"/>
                  </a:cubicBezTo>
                  <a:cubicBezTo>
                    <a:pt x="409" y="94"/>
                    <a:pt x="408" y="95"/>
                    <a:pt x="407" y="95"/>
                  </a:cubicBezTo>
                  <a:cubicBezTo>
                    <a:pt x="406" y="96"/>
                    <a:pt x="405" y="98"/>
                    <a:pt x="404" y="99"/>
                  </a:cubicBezTo>
                  <a:cubicBezTo>
                    <a:pt x="404" y="99"/>
                    <a:pt x="404" y="99"/>
                    <a:pt x="404" y="100"/>
                  </a:cubicBezTo>
                  <a:cubicBezTo>
                    <a:pt x="403" y="98"/>
                    <a:pt x="402" y="96"/>
                    <a:pt x="402" y="95"/>
                  </a:cubicBezTo>
                  <a:cubicBezTo>
                    <a:pt x="399" y="89"/>
                    <a:pt x="397" y="83"/>
                    <a:pt x="392" y="81"/>
                  </a:cubicBezTo>
                  <a:cubicBezTo>
                    <a:pt x="391" y="79"/>
                    <a:pt x="390" y="78"/>
                    <a:pt x="389" y="76"/>
                  </a:cubicBezTo>
                  <a:cubicBezTo>
                    <a:pt x="388" y="75"/>
                    <a:pt x="387" y="75"/>
                    <a:pt x="386" y="73"/>
                  </a:cubicBezTo>
                  <a:cubicBezTo>
                    <a:pt x="386" y="73"/>
                    <a:pt x="387" y="73"/>
                    <a:pt x="388" y="73"/>
                  </a:cubicBezTo>
                  <a:cubicBezTo>
                    <a:pt x="390" y="73"/>
                    <a:pt x="393" y="74"/>
                    <a:pt x="395" y="74"/>
                  </a:cubicBezTo>
                  <a:cubicBezTo>
                    <a:pt x="397" y="75"/>
                    <a:pt x="399" y="75"/>
                    <a:pt x="401" y="75"/>
                  </a:cubicBezTo>
                  <a:cubicBezTo>
                    <a:pt x="402" y="75"/>
                    <a:pt x="402" y="75"/>
                    <a:pt x="402" y="75"/>
                  </a:cubicBezTo>
                  <a:cubicBezTo>
                    <a:pt x="404" y="75"/>
                    <a:pt x="406" y="74"/>
                    <a:pt x="406" y="72"/>
                  </a:cubicBezTo>
                  <a:cubicBezTo>
                    <a:pt x="406" y="71"/>
                    <a:pt x="406" y="71"/>
                    <a:pt x="406" y="71"/>
                  </a:cubicBezTo>
                  <a:cubicBezTo>
                    <a:pt x="407" y="71"/>
                    <a:pt x="407" y="71"/>
                    <a:pt x="408" y="71"/>
                  </a:cubicBezTo>
                  <a:cubicBezTo>
                    <a:pt x="409" y="71"/>
                    <a:pt x="409" y="70"/>
                    <a:pt x="410" y="70"/>
                  </a:cubicBezTo>
                  <a:cubicBezTo>
                    <a:pt x="410" y="70"/>
                    <a:pt x="411" y="70"/>
                    <a:pt x="411" y="70"/>
                  </a:cubicBezTo>
                  <a:cubicBezTo>
                    <a:pt x="414" y="70"/>
                    <a:pt x="420" y="69"/>
                    <a:pt x="420" y="65"/>
                  </a:cubicBezTo>
                  <a:cubicBezTo>
                    <a:pt x="420" y="63"/>
                    <a:pt x="420" y="63"/>
                    <a:pt x="420" y="63"/>
                  </a:cubicBezTo>
                  <a:cubicBezTo>
                    <a:pt x="419" y="63"/>
                    <a:pt x="419" y="63"/>
                    <a:pt x="419" y="63"/>
                  </a:cubicBezTo>
                  <a:cubicBezTo>
                    <a:pt x="417" y="62"/>
                    <a:pt x="416" y="62"/>
                    <a:pt x="414" y="62"/>
                  </a:cubicBezTo>
                  <a:cubicBezTo>
                    <a:pt x="413" y="62"/>
                    <a:pt x="412" y="62"/>
                    <a:pt x="411" y="62"/>
                  </a:cubicBezTo>
                  <a:cubicBezTo>
                    <a:pt x="411" y="62"/>
                    <a:pt x="410" y="62"/>
                    <a:pt x="409" y="62"/>
                  </a:cubicBezTo>
                  <a:cubicBezTo>
                    <a:pt x="409" y="62"/>
                    <a:pt x="409" y="62"/>
                    <a:pt x="408" y="62"/>
                  </a:cubicBezTo>
                  <a:cubicBezTo>
                    <a:pt x="408" y="64"/>
                    <a:pt x="408" y="64"/>
                    <a:pt x="408" y="64"/>
                  </a:cubicBezTo>
                  <a:cubicBezTo>
                    <a:pt x="408" y="64"/>
                    <a:pt x="408" y="64"/>
                    <a:pt x="408" y="64"/>
                  </a:cubicBezTo>
                  <a:cubicBezTo>
                    <a:pt x="408" y="62"/>
                    <a:pt x="408" y="62"/>
                    <a:pt x="408" y="62"/>
                  </a:cubicBezTo>
                  <a:cubicBezTo>
                    <a:pt x="407" y="62"/>
                    <a:pt x="406" y="62"/>
                    <a:pt x="404" y="62"/>
                  </a:cubicBezTo>
                  <a:cubicBezTo>
                    <a:pt x="404" y="62"/>
                    <a:pt x="403" y="63"/>
                    <a:pt x="402" y="63"/>
                  </a:cubicBezTo>
                  <a:cubicBezTo>
                    <a:pt x="402" y="63"/>
                    <a:pt x="402" y="63"/>
                    <a:pt x="402" y="63"/>
                  </a:cubicBezTo>
                  <a:cubicBezTo>
                    <a:pt x="401" y="61"/>
                    <a:pt x="399" y="60"/>
                    <a:pt x="396" y="60"/>
                  </a:cubicBezTo>
                  <a:cubicBezTo>
                    <a:pt x="395" y="60"/>
                    <a:pt x="394" y="60"/>
                    <a:pt x="393" y="60"/>
                  </a:cubicBezTo>
                  <a:cubicBezTo>
                    <a:pt x="391" y="60"/>
                    <a:pt x="390" y="60"/>
                    <a:pt x="388" y="60"/>
                  </a:cubicBezTo>
                  <a:cubicBezTo>
                    <a:pt x="386" y="60"/>
                    <a:pt x="385" y="61"/>
                    <a:pt x="383" y="61"/>
                  </a:cubicBezTo>
                  <a:cubicBezTo>
                    <a:pt x="382" y="61"/>
                    <a:pt x="381" y="61"/>
                    <a:pt x="380" y="61"/>
                  </a:cubicBezTo>
                  <a:cubicBezTo>
                    <a:pt x="377" y="61"/>
                    <a:pt x="377" y="61"/>
                    <a:pt x="377" y="61"/>
                  </a:cubicBezTo>
                  <a:cubicBezTo>
                    <a:pt x="376" y="61"/>
                    <a:pt x="375" y="61"/>
                    <a:pt x="373" y="61"/>
                  </a:cubicBezTo>
                  <a:cubicBezTo>
                    <a:pt x="372" y="61"/>
                    <a:pt x="370" y="62"/>
                    <a:pt x="369" y="62"/>
                  </a:cubicBezTo>
                  <a:cubicBezTo>
                    <a:pt x="368" y="63"/>
                    <a:pt x="367" y="63"/>
                    <a:pt x="365" y="63"/>
                  </a:cubicBezTo>
                  <a:cubicBezTo>
                    <a:pt x="363" y="63"/>
                    <a:pt x="361" y="63"/>
                    <a:pt x="360" y="64"/>
                  </a:cubicBezTo>
                  <a:cubicBezTo>
                    <a:pt x="358" y="64"/>
                    <a:pt x="357" y="64"/>
                    <a:pt x="355" y="64"/>
                  </a:cubicBezTo>
                  <a:cubicBezTo>
                    <a:pt x="354" y="64"/>
                    <a:pt x="354" y="64"/>
                    <a:pt x="354" y="64"/>
                  </a:cubicBezTo>
                  <a:cubicBezTo>
                    <a:pt x="354" y="64"/>
                    <a:pt x="353" y="64"/>
                    <a:pt x="353" y="64"/>
                  </a:cubicBezTo>
                  <a:cubicBezTo>
                    <a:pt x="351" y="64"/>
                    <a:pt x="350" y="64"/>
                    <a:pt x="348" y="64"/>
                  </a:cubicBezTo>
                  <a:cubicBezTo>
                    <a:pt x="345" y="64"/>
                    <a:pt x="344" y="64"/>
                    <a:pt x="342" y="66"/>
                  </a:cubicBezTo>
                  <a:cubicBezTo>
                    <a:pt x="341" y="67"/>
                    <a:pt x="341" y="67"/>
                    <a:pt x="341" y="67"/>
                  </a:cubicBezTo>
                  <a:cubicBezTo>
                    <a:pt x="343" y="70"/>
                    <a:pt x="343" y="70"/>
                    <a:pt x="343" y="70"/>
                  </a:cubicBezTo>
                  <a:cubicBezTo>
                    <a:pt x="344" y="71"/>
                    <a:pt x="344" y="71"/>
                    <a:pt x="345" y="72"/>
                  </a:cubicBezTo>
                  <a:cubicBezTo>
                    <a:pt x="344" y="72"/>
                    <a:pt x="344" y="72"/>
                    <a:pt x="343" y="72"/>
                  </a:cubicBezTo>
                  <a:cubicBezTo>
                    <a:pt x="342" y="72"/>
                    <a:pt x="341" y="72"/>
                    <a:pt x="340" y="72"/>
                  </a:cubicBezTo>
                  <a:cubicBezTo>
                    <a:pt x="338" y="72"/>
                    <a:pt x="335" y="72"/>
                    <a:pt x="333" y="74"/>
                  </a:cubicBezTo>
                  <a:cubicBezTo>
                    <a:pt x="330" y="75"/>
                    <a:pt x="329" y="76"/>
                    <a:pt x="327" y="77"/>
                  </a:cubicBezTo>
                  <a:cubicBezTo>
                    <a:pt x="325" y="79"/>
                    <a:pt x="324" y="80"/>
                    <a:pt x="322" y="81"/>
                  </a:cubicBezTo>
                  <a:cubicBezTo>
                    <a:pt x="319" y="81"/>
                    <a:pt x="317" y="83"/>
                    <a:pt x="316" y="84"/>
                  </a:cubicBezTo>
                  <a:cubicBezTo>
                    <a:pt x="314" y="85"/>
                    <a:pt x="313" y="87"/>
                    <a:pt x="312" y="87"/>
                  </a:cubicBezTo>
                  <a:cubicBezTo>
                    <a:pt x="308" y="88"/>
                    <a:pt x="304" y="88"/>
                    <a:pt x="301" y="88"/>
                  </a:cubicBezTo>
                  <a:cubicBezTo>
                    <a:pt x="300" y="88"/>
                    <a:pt x="299" y="88"/>
                    <a:pt x="298" y="88"/>
                  </a:cubicBezTo>
                  <a:cubicBezTo>
                    <a:pt x="289" y="87"/>
                    <a:pt x="280" y="82"/>
                    <a:pt x="274" y="77"/>
                  </a:cubicBezTo>
                  <a:cubicBezTo>
                    <a:pt x="273" y="77"/>
                    <a:pt x="273" y="77"/>
                    <a:pt x="273" y="77"/>
                  </a:cubicBezTo>
                  <a:cubicBezTo>
                    <a:pt x="271" y="76"/>
                    <a:pt x="270" y="75"/>
                    <a:pt x="269" y="74"/>
                  </a:cubicBezTo>
                  <a:cubicBezTo>
                    <a:pt x="269" y="73"/>
                    <a:pt x="269" y="73"/>
                    <a:pt x="269" y="72"/>
                  </a:cubicBezTo>
                  <a:cubicBezTo>
                    <a:pt x="268" y="71"/>
                    <a:pt x="268" y="69"/>
                    <a:pt x="267" y="68"/>
                  </a:cubicBezTo>
                  <a:cubicBezTo>
                    <a:pt x="265" y="66"/>
                    <a:pt x="262" y="65"/>
                    <a:pt x="259" y="65"/>
                  </a:cubicBezTo>
                  <a:cubicBezTo>
                    <a:pt x="255" y="65"/>
                    <a:pt x="255" y="65"/>
                    <a:pt x="255" y="65"/>
                  </a:cubicBezTo>
                  <a:cubicBezTo>
                    <a:pt x="255" y="65"/>
                    <a:pt x="254" y="65"/>
                    <a:pt x="253" y="65"/>
                  </a:cubicBezTo>
                  <a:cubicBezTo>
                    <a:pt x="251" y="65"/>
                    <a:pt x="249" y="65"/>
                    <a:pt x="247" y="65"/>
                  </a:cubicBezTo>
                  <a:cubicBezTo>
                    <a:pt x="243" y="65"/>
                    <a:pt x="239" y="65"/>
                    <a:pt x="235" y="66"/>
                  </a:cubicBezTo>
                  <a:cubicBezTo>
                    <a:pt x="232" y="67"/>
                    <a:pt x="228" y="68"/>
                    <a:pt x="225" y="68"/>
                  </a:cubicBezTo>
                  <a:cubicBezTo>
                    <a:pt x="220" y="68"/>
                    <a:pt x="215" y="69"/>
                    <a:pt x="210" y="70"/>
                  </a:cubicBezTo>
                  <a:cubicBezTo>
                    <a:pt x="209" y="70"/>
                    <a:pt x="208" y="70"/>
                    <a:pt x="207" y="71"/>
                  </a:cubicBezTo>
                  <a:cubicBezTo>
                    <a:pt x="204" y="72"/>
                    <a:pt x="202" y="72"/>
                    <a:pt x="200" y="72"/>
                  </a:cubicBezTo>
                  <a:cubicBezTo>
                    <a:pt x="199" y="72"/>
                    <a:pt x="198" y="72"/>
                    <a:pt x="197" y="72"/>
                  </a:cubicBezTo>
                  <a:cubicBezTo>
                    <a:pt x="192" y="71"/>
                    <a:pt x="192" y="70"/>
                    <a:pt x="190" y="66"/>
                  </a:cubicBezTo>
                  <a:cubicBezTo>
                    <a:pt x="190" y="65"/>
                    <a:pt x="190" y="65"/>
                    <a:pt x="190" y="65"/>
                  </a:cubicBezTo>
                  <a:cubicBezTo>
                    <a:pt x="189" y="61"/>
                    <a:pt x="188" y="57"/>
                    <a:pt x="188" y="53"/>
                  </a:cubicBezTo>
                  <a:cubicBezTo>
                    <a:pt x="188" y="48"/>
                    <a:pt x="187" y="44"/>
                    <a:pt x="182" y="40"/>
                  </a:cubicBezTo>
                  <a:cubicBezTo>
                    <a:pt x="181" y="39"/>
                    <a:pt x="180" y="39"/>
                    <a:pt x="179" y="38"/>
                  </a:cubicBezTo>
                  <a:cubicBezTo>
                    <a:pt x="178" y="37"/>
                    <a:pt x="177" y="37"/>
                    <a:pt x="176" y="36"/>
                  </a:cubicBezTo>
                  <a:cubicBezTo>
                    <a:pt x="175" y="36"/>
                    <a:pt x="175" y="35"/>
                    <a:pt x="174" y="35"/>
                  </a:cubicBezTo>
                  <a:cubicBezTo>
                    <a:pt x="174" y="34"/>
                    <a:pt x="173" y="33"/>
                    <a:pt x="171" y="32"/>
                  </a:cubicBezTo>
                  <a:cubicBezTo>
                    <a:pt x="169" y="30"/>
                    <a:pt x="166" y="30"/>
                    <a:pt x="164" y="30"/>
                  </a:cubicBezTo>
                  <a:cubicBezTo>
                    <a:pt x="162" y="30"/>
                    <a:pt x="160" y="30"/>
                    <a:pt x="158" y="29"/>
                  </a:cubicBezTo>
                  <a:cubicBezTo>
                    <a:pt x="156" y="28"/>
                    <a:pt x="155" y="28"/>
                    <a:pt x="153" y="28"/>
                  </a:cubicBezTo>
                  <a:cubicBezTo>
                    <a:pt x="151" y="28"/>
                    <a:pt x="150" y="28"/>
                    <a:pt x="149" y="29"/>
                  </a:cubicBezTo>
                  <a:cubicBezTo>
                    <a:pt x="147" y="29"/>
                    <a:pt x="146" y="29"/>
                    <a:pt x="145" y="29"/>
                  </a:cubicBezTo>
                  <a:cubicBezTo>
                    <a:pt x="144" y="29"/>
                    <a:pt x="144" y="29"/>
                    <a:pt x="144" y="29"/>
                  </a:cubicBezTo>
                  <a:cubicBezTo>
                    <a:pt x="143" y="29"/>
                    <a:pt x="143" y="29"/>
                    <a:pt x="142" y="29"/>
                  </a:cubicBezTo>
                  <a:cubicBezTo>
                    <a:pt x="141" y="28"/>
                    <a:pt x="140" y="28"/>
                    <a:pt x="140" y="28"/>
                  </a:cubicBezTo>
                  <a:cubicBezTo>
                    <a:pt x="139" y="27"/>
                    <a:pt x="139" y="26"/>
                    <a:pt x="138" y="25"/>
                  </a:cubicBezTo>
                  <a:cubicBezTo>
                    <a:pt x="138" y="24"/>
                    <a:pt x="138" y="24"/>
                    <a:pt x="138" y="24"/>
                  </a:cubicBezTo>
                  <a:cubicBezTo>
                    <a:pt x="138" y="23"/>
                    <a:pt x="137" y="18"/>
                    <a:pt x="137" y="15"/>
                  </a:cubicBezTo>
                  <a:cubicBezTo>
                    <a:pt x="136" y="5"/>
                    <a:pt x="136" y="3"/>
                    <a:pt x="134" y="3"/>
                  </a:cubicBezTo>
                  <a:cubicBezTo>
                    <a:pt x="133" y="3"/>
                    <a:pt x="132" y="2"/>
                    <a:pt x="131" y="2"/>
                  </a:cubicBezTo>
                  <a:cubicBezTo>
                    <a:pt x="130" y="1"/>
                    <a:pt x="129" y="0"/>
                    <a:pt x="127" y="0"/>
                  </a:cubicBezTo>
                  <a:cubicBezTo>
                    <a:pt x="126" y="0"/>
                    <a:pt x="124" y="0"/>
                    <a:pt x="123" y="1"/>
                  </a:cubicBezTo>
                  <a:cubicBezTo>
                    <a:pt x="121" y="2"/>
                    <a:pt x="120" y="4"/>
                    <a:pt x="119" y="6"/>
                  </a:cubicBezTo>
                  <a:cubicBezTo>
                    <a:pt x="119" y="6"/>
                    <a:pt x="119" y="6"/>
                    <a:pt x="119" y="6"/>
                  </a:cubicBezTo>
                  <a:cubicBezTo>
                    <a:pt x="118" y="7"/>
                    <a:pt x="118" y="7"/>
                    <a:pt x="117" y="8"/>
                  </a:cubicBezTo>
                  <a:cubicBezTo>
                    <a:pt x="117" y="8"/>
                    <a:pt x="116" y="9"/>
                    <a:pt x="116" y="10"/>
                  </a:cubicBezTo>
                  <a:cubicBezTo>
                    <a:pt x="114" y="13"/>
                    <a:pt x="115" y="17"/>
                    <a:pt x="116" y="20"/>
                  </a:cubicBezTo>
                  <a:cubicBezTo>
                    <a:pt x="116" y="21"/>
                    <a:pt x="116" y="21"/>
                    <a:pt x="116" y="22"/>
                  </a:cubicBezTo>
                  <a:cubicBezTo>
                    <a:pt x="116" y="24"/>
                    <a:pt x="117" y="28"/>
                    <a:pt x="119" y="31"/>
                  </a:cubicBezTo>
                  <a:cubicBezTo>
                    <a:pt x="119" y="31"/>
                    <a:pt x="119" y="32"/>
                    <a:pt x="118" y="32"/>
                  </a:cubicBezTo>
                  <a:cubicBezTo>
                    <a:pt x="118" y="33"/>
                    <a:pt x="117" y="33"/>
                    <a:pt x="117" y="33"/>
                  </a:cubicBezTo>
                  <a:cubicBezTo>
                    <a:pt x="116" y="34"/>
                    <a:pt x="115" y="34"/>
                    <a:pt x="114" y="35"/>
                  </a:cubicBezTo>
                  <a:cubicBezTo>
                    <a:pt x="113" y="35"/>
                    <a:pt x="112" y="36"/>
                    <a:pt x="111" y="36"/>
                  </a:cubicBezTo>
                  <a:cubicBezTo>
                    <a:pt x="110" y="37"/>
                    <a:pt x="110" y="37"/>
                    <a:pt x="110" y="37"/>
                  </a:cubicBezTo>
                  <a:cubicBezTo>
                    <a:pt x="108" y="38"/>
                    <a:pt x="106" y="39"/>
                    <a:pt x="103" y="39"/>
                  </a:cubicBezTo>
                  <a:cubicBezTo>
                    <a:pt x="97" y="40"/>
                    <a:pt x="90" y="43"/>
                    <a:pt x="84" y="46"/>
                  </a:cubicBezTo>
                  <a:cubicBezTo>
                    <a:pt x="83" y="46"/>
                    <a:pt x="83" y="47"/>
                    <a:pt x="82" y="48"/>
                  </a:cubicBezTo>
                  <a:cubicBezTo>
                    <a:pt x="77" y="50"/>
                    <a:pt x="72" y="53"/>
                    <a:pt x="70" y="58"/>
                  </a:cubicBezTo>
                  <a:cubicBezTo>
                    <a:pt x="66" y="64"/>
                    <a:pt x="68" y="75"/>
                    <a:pt x="71" y="80"/>
                  </a:cubicBezTo>
                  <a:cubicBezTo>
                    <a:pt x="71" y="81"/>
                    <a:pt x="72" y="82"/>
                    <a:pt x="73" y="83"/>
                  </a:cubicBezTo>
                  <a:cubicBezTo>
                    <a:pt x="74" y="84"/>
                    <a:pt x="75" y="86"/>
                    <a:pt x="75" y="88"/>
                  </a:cubicBezTo>
                  <a:cubicBezTo>
                    <a:pt x="76" y="90"/>
                    <a:pt x="77" y="92"/>
                    <a:pt x="78" y="94"/>
                  </a:cubicBezTo>
                  <a:cubicBezTo>
                    <a:pt x="80" y="97"/>
                    <a:pt x="81" y="100"/>
                    <a:pt x="82" y="104"/>
                  </a:cubicBezTo>
                  <a:cubicBezTo>
                    <a:pt x="82" y="110"/>
                    <a:pt x="81" y="116"/>
                    <a:pt x="78" y="121"/>
                  </a:cubicBezTo>
                  <a:cubicBezTo>
                    <a:pt x="76" y="126"/>
                    <a:pt x="69" y="131"/>
                    <a:pt x="64" y="131"/>
                  </a:cubicBezTo>
                  <a:cubicBezTo>
                    <a:pt x="64" y="131"/>
                    <a:pt x="63" y="131"/>
                    <a:pt x="63" y="131"/>
                  </a:cubicBezTo>
                  <a:cubicBezTo>
                    <a:pt x="61" y="130"/>
                    <a:pt x="61" y="130"/>
                    <a:pt x="61" y="125"/>
                  </a:cubicBezTo>
                  <a:cubicBezTo>
                    <a:pt x="61" y="122"/>
                    <a:pt x="61" y="117"/>
                    <a:pt x="57" y="115"/>
                  </a:cubicBezTo>
                  <a:cubicBezTo>
                    <a:pt x="56" y="115"/>
                    <a:pt x="55" y="115"/>
                    <a:pt x="55" y="115"/>
                  </a:cubicBezTo>
                  <a:cubicBezTo>
                    <a:pt x="54" y="115"/>
                    <a:pt x="53" y="115"/>
                    <a:pt x="53" y="115"/>
                  </a:cubicBezTo>
                  <a:cubicBezTo>
                    <a:pt x="53" y="115"/>
                    <a:pt x="53" y="115"/>
                    <a:pt x="53" y="115"/>
                  </a:cubicBezTo>
                  <a:cubicBezTo>
                    <a:pt x="53" y="115"/>
                    <a:pt x="53" y="115"/>
                    <a:pt x="53" y="114"/>
                  </a:cubicBezTo>
                  <a:cubicBezTo>
                    <a:pt x="53" y="113"/>
                    <a:pt x="53" y="112"/>
                    <a:pt x="53" y="111"/>
                  </a:cubicBezTo>
                  <a:cubicBezTo>
                    <a:pt x="53" y="110"/>
                    <a:pt x="52" y="108"/>
                    <a:pt x="52" y="107"/>
                  </a:cubicBezTo>
                  <a:cubicBezTo>
                    <a:pt x="51" y="107"/>
                    <a:pt x="51" y="106"/>
                    <a:pt x="51" y="106"/>
                  </a:cubicBezTo>
                  <a:cubicBezTo>
                    <a:pt x="48" y="98"/>
                    <a:pt x="52" y="92"/>
                    <a:pt x="58" y="86"/>
                  </a:cubicBezTo>
                  <a:cubicBezTo>
                    <a:pt x="61" y="82"/>
                    <a:pt x="64" y="78"/>
                    <a:pt x="66" y="74"/>
                  </a:cubicBezTo>
                  <a:cubicBezTo>
                    <a:pt x="68" y="67"/>
                    <a:pt x="67" y="60"/>
                    <a:pt x="66" y="54"/>
                  </a:cubicBezTo>
                  <a:cubicBezTo>
                    <a:pt x="65" y="48"/>
                    <a:pt x="63" y="44"/>
                    <a:pt x="60" y="39"/>
                  </a:cubicBezTo>
                  <a:cubicBezTo>
                    <a:pt x="60" y="39"/>
                    <a:pt x="59" y="38"/>
                    <a:pt x="58" y="36"/>
                  </a:cubicBezTo>
                  <a:cubicBezTo>
                    <a:pt x="56" y="33"/>
                    <a:pt x="56" y="31"/>
                    <a:pt x="57" y="29"/>
                  </a:cubicBezTo>
                  <a:cubicBezTo>
                    <a:pt x="57" y="28"/>
                    <a:pt x="58" y="28"/>
                    <a:pt x="59" y="27"/>
                  </a:cubicBezTo>
                  <a:cubicBezTo>
                    <a:pt x="57" y="23"/>
                    <a:pt x="57" y="23"/>
                    <a:pt x="57" y="23"/>
                  </a:cubicBezTo>
                  <a:cubicBezTo>
                    <a:pt x="54" y="24"/>
                    <a:pt x="52" y="26"/>
                    <a:pt x="50" y="28"/>
                  </a:cubicBezTo>
                  <a:cubicBezTo>
                    <a:pt x="48" y="30"/>
                    <a:pt x="47" y="32"/>
                    <a:pt x="46" y="35"/>
                  </a:cubicBezTo>
                  <a:cubicBezTo>
                    <a:pt x="46" y="37"/>
                    <a:pt x="45" y="38"/>
                    <a:pt x="44" y="40"/>
                  </a:cubicBezTo>
                  <a:cubicBezTo>
                    <a:pt x="42" y="43"/>
                    <a:pt x="40" y="44"/>
                    <a:pt x="38" y="46"/>
                  </a:cubicBezTo>
                  <a:cubicBezTo>
                    <a:pt x="37" y="46"/>
                    <a:pt x="36" y="47"/>
                    <a:pt x="35" y="48"/>
                  </a:cubicBezTo>
                  <a:cubicBezTo>
                    <a:pt x="33" y="50"/>
                    <a:pt x="31" y="53"/>
                    <a:pt x="30" y="55"/>
                  </a:cubicBezTo>
                  <a:cubicBezTo>
                    <a:pt x="29" y="57"/>
                    <a:pt x="28" y="59"/>
                    <a:pt x="27" y="60"/>
                  </a:cubicBezTo>
                  <a:cubicBezTo>
                    <a:pt x="24" y="64"/>
                    <a:pt x="22" y="67"/>
                    <a:pt x="20" y="71"/>
                  </a:cubicBezTo>
                  <a:cubicBezTo>
                    <a:pt x="18" y="78"/>
                    <a:pt x="17" y="86"/>
                    <a:pt x="16" y="93"/>
                  </a:cubicBezTo>
                  <a:cubicBezTo>
                    <a:pt x="15" y="94"/>
                    <a:pt x="15" y="94"/>
                    <a:pt x="15" y="94"/>
                  </a:cubicBezTo>
                  <a:cubicBezTo>
                    <a:pt x="15" y="96"/>
                    <a:pt x="15" y="98"/>
                    <a:pt x="14" y="100"/>
                  </a:cubicBezTo>
                  <a:cubicBezTo>
                    <a:pt x="14" y="105"/>
                    <a:pt x="11" y="109"/>
                    <a:pt x="8" y="113"/>
                  </a:cubicBezTo>
                  <a:cubicBezTo>
                    <a:pt x="5" y="117"/>
                    <a:pt x="3" y="121"/>
                    <a:pt x="2" y="125"/>
                  </a:cubicBezTo>
                  <a:cubicBezTo>
                    <a:pt x="0" y="128"/>
                    <a:pt x="0" y="128"/>
                    <a:pt x="0" y="128"/>
                  </a:cubicBezTo>
                  <a:cubicBezTo>
                    <a:pt x="4" y="128"/>
                    <a:pt x="4" y="128"/>
                    <a:pt x="4" y="128"/>
                  </a:cubicBezTo>
                  <a:cubicBezTo>
                    <a:pt x="5" y="128"/>
                    <a:pt x="6" y="127"/>
                    <a:pt x="7" y="127"/>
                  </a:cubicBezTo>
                  <a:cubicBezTo>
                    <a:pt x="7" y="127"/>
                    <a:pt x="8" y="126"/>
                    <a:pt x="9" y="126"/>
                  </a:cubicBezTo>
                  <a:cubicBezTo>
                    <a:pt x="10" y="126"/>
                    <a:pt x="10" y="126"/>
                    <a:pt x="10" y="126"/>
                  </a:cubicBezTo>
                  <a:cubicBezTo>
                    <a:pt x="13" y="127"/>
                    <a:pt x="13" y="127"/>
                    <a:pt x="13" y="129"/>
                  </a:cubicBezTo>
                  <a:cubicBezTo>
                    <a:pt x="14" y="130"/>
                    <a:pt x="14" y="131"/>
                    <a:pt x="16" y="132"/>
                  </a:cubicBezTo>
                  <a:cubicBezTo>
                    <a:pt x="16" y="133"/>
                    <a:pt x="17" y="133"/>
                    <a:pt x="18" y="133"/>
                  </a:cubicBezTo>
                  <a:cubicBezTo>
                    <a:pt x="19" y="133"/>
                    <a:pt x="19" y="133"/>
                    <a:pt x="19" y="133"/>
                  </a:cubicBezTo>
                  <a:cubicBezTo>
                    <a:pt x="19" y="133"/>
                    <a:pt x="19" y="133"/>
                    <a:pt x="19" y="133"/>
                  </a:cubicBezTo>
                  <a:cubicBezTo>
                    <a:pt x="20" y="133"/>
                    <a:pt x="20" y="133"/>
                    <a:pt x="21" y="137"/>
                  </a:cubicBezTo>
                  <a:cubicBezTo>
                    <a:pt x="22" y="137"/>
                    <a:pt x="21" y="138"/>
                    <a:pt x="21" y="139"/>
                  </a:cubicBezTo>
                  <a:cubicBezTo>
                    <a:pt x="21" y="140"/>
                    <a:pt x="21" y="141"/>
                    <a:pt x="21" y="142"/>
                  </a:cubicBezTo>
                  <a:cubicBezTo>
                    <a:pt x="22" y="143"/>
                    <a:pt x="22" y="143"/>
                    <a:pt x="23" y="144"/>
                  </a:cubicBezTo>
                  <a:cubicBezTo>
                    <a:pt x="23" y="145"/>
                    <a:pt x="24" y="145"/>
                    <a:pt x="24" y="146"/>
                  </a:cubicBezTo>
                  <a:cubicBezTo>
                    <a:pt x="26" y="151"/>
                    <a:pt x="29" y="156"/>
                    <a:pt x="30" y="161"/>
                  </a:cubicBezTo>
                  <a:cubicBezTo>
                    <a:pt x="33" y="168"/>
                    <a:pt x="32" y="173"/>
                    <a:pt x="30" y="178"/>
                  </a:cubicBezTo>
                  <a:cubicBezTo>
                    <a:pt x="28" y="183"/>
                    <a:pt x="27" y="192"/>
                    <a:pt x="29" y="199"/>
                  </a:cubicBezTo>
                  <a:cubicBezTo>
                    <a:pt x="29" y="200"/>
                    <a:pt x="29" y="200"/>
                    <a:pt x="29" y="200"/>
                  </a:cubicBezTo>
                  <a:cubicBezTo>
                    <a:pt x="31" y="200"/>
                    <a:pt x="31" y="200"/>
                    <a:pt x="31" y="200"/>
                  </a:cubicBezTo>
                  <a:cubicBezTo>
                    <a:pt x="34" y="201"/>
                    <a:pt x="37" y="202"/>
                    <a:pt x="38" y="202"/>
                  </a:cubicBezTo>
                  <a:cubicBezTo>
                    <a:pt x="39" y="204"/>
                    <a:pt x="40" y="206"/>
                    <a:pt x="40" y="208"/>
                  </a:cubicBezTo>
                  <a:cubicBezTo>
                    <a:pt x="40" y="209"/>
                    <a:pt x="40" y="210"/>
                    <a:pt x="40" y="211"/>
                  </a:cubicBezTo>
                  <a:cubicBezTo>
                    <a:pt x="42" y="215"/>
                    <a:pt x="44" y="216"/>
                    <a:pt x="48" y="216"/>
                  </a:cubicBezTo>
                  <a:cubicBezTo>
                    <a:pt x="50" y="216"/>
                    <a:pt x="52" y="216"/>
                    <a:pt x="54" y="216"/>
                  </a:cubicBezTo>
                  <a:cubicBezTo>
                    <a:pt x="56" y="215"/>
                    <a:pt x="58" y="215"/>
                    <a:pt x="59" y="215"/>
                  </a:cubicBezTo>
                  <a:cubicBezTo>
                    <a:pt x="63" y="215"/>
                    <a:pt x="66" y="216"/>
                    <a:pt x="69" y="217"/>
                  </a:cubicBezTo>
                  <a:cubicBezTo>
                    <a:pt x="72" y="218"/>
                    <a:pt x="74" y="218"/>
                    <a:pt x="76" y="218"/>
                  </a:cubicBezTo>
                  <a:cubicBezTo>
                    <a:pt x="77" y="218"/>
                    <a:pt x="77" y="218"/>
                    <a:pt x="78" y="218"/>
                  </a:cubicBezTo>
                  <a:cubicBezTo>
                    <a:pt x="80" y="218"/>
                    <a:pt x="82" y="217"/>
                    <a:pt x="84" y="216"/>
                  </a:cubicBezTo>
                  <a:cubicBezTo>
                    <a:pt x="87" y="214"/>
                    <a:pt x="90" y="213"/>
                    <a:pt x="93" y="213"/>
                  </a:cubicBezTo>
                  <a:cubicBezTo>
                    <a:pt x="94" y="213"/>
                    <a:pt x="95" y="213"/>
                    <a:pt x="96" y="214"/>
                  </a:cubicBezTo>
                  <a:cubicBezTo>
                    <a:pt x="98" y="214"/>
                    <a:pt x="99" y="215"/>
                    <a:pt x="100" y="215"/>
                  </a:cubicBezTo>
                  <a:cubicBezTo>
                    <a:pt x="102" y="216"/>
                    <a:pt x="103" y="217"/>
                    <a:pt x="105" y="218"/>
                  </a:cubicBezTo>
                  <a:cubicBezTo>
                    <a:pt x="106" y="218"/>
                    <a:pt x="107" y="218"/>
                    <a:pt x="108" y="218"/>
                  </a:cubicBezTo>
                  <a:cubicBezTo>
                    <a:pt x="111" y="218"/>
                    <a:pt x="111" y="218"/>
                    <a:pt x="111" y="218"/>
                  </a:cubicBezTo>
                  <a:cubicBezTo>
                    <a:pt x="112" y="218"/>
                    <a:pt x="112" y="218"/>
                    <a:pt x="113" y="218"/>
                  </a:cubicBezTo>
                  <a:cubicBezTo>
                    <a:pt x="123" y="232"/>
                    <a:pt x="123" y="232"/>
                    <a:pt x="123" y="232"/>
                  </a:cubicBezTo>
                  <a:cubicBezTo>
                    <a:pt x="124" y="234"/>
                    <a:pt x="126" y="237"/>
                    <a:pt x="127" y="239"/>
                  </a:cubicBezTo>
                  <a:cubicBezTo>
                    <a:pt x="130" y="243"/>
                    <a:pt x="133" y="248"/>
                    <a:pt x="136" y="252"/>
                  </a:cubicBezTo>
                  <a:cubicBezTo>
                    <a:pt x="137" y="253"/>
                    <a:pt x="138" y="253"/>
                    <a:pt x="140" y="253"/>
                  </a:cubicBezTo>
                  <a:cubicBezTo>
                    <a:pt x="142" y="253"/>
                    <a:pt x="144" y="253"/>
                    <a:pt x="147" y="252"/>
                  </a:cubicBezTo>
                  <a:cubicBezTo>
                    <a:pt x="149" y="251"/>
                    <a:pt x="151" y="251"/>
                    <a:pt x="153" y="251"/>
                  </a:cubicBezTo>
                  <a:cubicBezTo>
                    <a:pt x="153" y="251"/>
                    <a:pt x="154" y="251"/>
                    <a:pt x="154" y="251"/>
                  </a:cubicBezTo>
                  <a:cubicBezTo>
                    <a:pt x="155" y="251"/>
                    <a:pt x="157" y="251"/>
                    <a:pt x="159" y="252"/>
                  </a:cubicBezTo>
                  <a:cubicBezTo>
                    <a:pt x="160" y="252"/>
                    <a:pt x="161" y="253"/>
                    <a:pt x="162" y="253"/>
                  </a:cubicBezTo>
                  <a:cubicBezTo>
                    <a:pt x="163" y="253"/>
                    <a:pt x="164" y="253"/>
                    <a:pt x="165" y="253"/>
                  </a:cubicBezTo>
                  <a:cubicBezTo>
                    <a:pt x="167" y="253"/>
                    <a:pt x="169" y="252"/>
                    <a:pt x="172" y="252"/>
                  </a:cubicBezTo>
                  <a:cubicBezTo>
                    <a:pt x="175" y="251"/>
                    <a:pt x="178" y="251"/>
                    <a:pt x="181" y="251"/>
                  </a:cubicBezTo>
                  <a:cubicBezTo>
                    <a:pt x="183" y="251"/>
                    <a:pt x="184" y="251"/>
                    <a:pt x="186" y="250"/>
                  </a:cubicBezTo>
                  <a:cubicBezTo>
                    <a:pt x="186" y="250"/>
                    <a:pt x="186" y="250"/>
                    <a:pt x="186" y="250"/>
                  </a:cubicBezTo>
                  <a:cubicBezTo>
                    <a:pt x="190" y="250"/>
                    <a:pt x="192" y="250"/>
                    <a:pt x="195" y="247"/>
                  </a:cubicBezTo>
                  <a:cubicBezTo>
                    <a:pt x="196" y="247"/>
                    <a:pt x="198" y="246"/>
                    <a:pt x="199" y="246"/>
                  </a:cubicBezTo>
                  <a:cubicBezTo>
                    <a:pt x="199" y="246"/>
                    <a:pt x="200" y="246"/>
                    <a:pt x="200" y="246"/>
                  </a:cubicBezTo>
                  <a:cubicBezTo>
                    <a:pt x="203" y="247"/>
                    <a:pt x="205" y="249"/>
                    <a:pt x="207" y="251"/>
                  </a:cubicBezTo>
                  <a:cubicBezTo>
                    <a:pt x="208" y="254"/>
                    <a:pt x="209" y="257"/>
                    <a:pt x="208" y="260"/>
                  </a:cubicBezTo>
                  <a:cubicBezTo>
                    <a:pt x="207" y="261"/>
                    <a:pt x="206" y="262"/>
                    <a:pt x="205" y="263"/>
                  </a:cubicBezTo>
                  <a:cubicBezTo>
                    <a:pt x="205" y="264"/>
                    <a:pt x="204" y="264"/>
                    <a:pt x="203" y="265"/>
                  </a:cubicBezTo>
                  <a:cubicBezTo>
                    <a:pt x="202" y="267"/>
                    <a:pt x="202" y="270"/>
                    <a:pt x="202" y="273"/>
                  </a:cubicBezTo>
                  <a:cubicBezTo>
                    <a:pt x="202" y="276"/>
                    <a:pt x="201" y="278"/>
                    <a:pt x="200" y="281"/>
                  </a:cubicBezTo>
                  <a:cubicBezTo>
                    <a:pt x="199" y="282"/>
                    <a:pt x="198" y="283"/>
                    <a:pt x="197" y="284"/>
                  </a:cubicBezTo>
                  <a:cubicBezTo>
                    <a:pt x="195" y="285"/>
                    <a:pt x="194" y="287"/>
                    <a:pt x="193" y="290"/>
                  </a:cubicBezTo>
                  <a:cubicBezTo>
                    <a:pt x="193" y="295"/>
                    <a:pt x="193" y="300"/>
                    <a:pt x="193" y="303"/>
                  </a:cubicBezTo>
                  <a:cubicBezTo>
                    <a:pt x="193" y="307"/>
                    <a:pt x="193" y="310"/>
                    <a:pt x="193" y="313"/>
                  </a:cubicBezTo>
                  <a:cubicBezTo>
                    <a:pt x="192" y="316"/>
                    <a:pt x="192" y="319"/>
                    <a:pt x="192" y="323"/>
                  </a:cubicBezTo>
                  <a:cubicBezTo>
                    <a:pt x="193" y="336"/>
                    <a:pt x="199" y="347"/>
                    <a:pt x="205" y="356"/>
                  </a:cubicBezTo>
                  <a:cubicBezTo>
                    <a:pt x="205" y="357"/>
                    <a:pt x="206" y="358"/>
                    <a:pt x="207" y="359"/>
                  </a:cubicBezTo>
                  <a:cubicBezTo>
                    <a:pt x="209" y="362"/>
                    <a:pt x="211" y="365"/>
                    <a:pt x="211" y="367"/>
                  </a:cubicBezTo>
                  <a:cubicBezTo>
                    <a:pt x="210" y="369"/>
                    <a:pt x="208" y="371"/>
                    <a:pt x="206" y="373"/>
                  </a:cubicBezTo>
                  <a:cubicBezTo>
                    <a:pt x="206" y="373"/>
                    <a:pt x="205" y="374"/>
                    <a:pt x="205" y="374"/>
                  </a:cubicBezTo>
                  <a:cubicBezTo>
                    <a:pt x="203" y="376"/>
                    <a:pt x="202" y="377"/>
                    <a:pt x="200" y="379"/>
                  </a:cubicBezTo>
                  <a:cubicBezTo>
                    <a:pt x="199" y="380"/>
                    <a:pt x="197" y="381"/>
                    <a:pt x="195" y="383"/>
                  </a:cubicBezTo>
                  <a:cubicBezTo>
                    <a:pt x="195" y="384"/>
                    <a:pt x="195" y="384"/>
                    <a:pt x="195" y="384"/>
                  </a:cubicBezTo>
                  <a:cubicBezTo>
                    <a:pt x="193" y="386"/>
                    <a:pt x="191" y="387"/>
                    <a:pt x="193" y="390"/>
                  </a:cubicBezTo>
                  <a:cubicBezTo>
                    <a:pt x="194" y="391"/>
                    <a:pt x="196" y="392"/>
                    <a:pt x="197" y="393"/>
                  </a:cubicBezTo>
                  <a:cubicBezTo>
                    <a:pt x="198" y="393"/>
                    <a:pt x="199" y="394"/>
                    <a:pt x="200" y="394"/>
                  </a:cubicBezTo>
                  <a:cubicBezTo>
                    <a:pt x="201" y="395"/>
                    <a:pt x="201" y="395"/>
                    <a:pt x="201" y="395"/>
                  </a:cubicBezTo>
                  <a:cubicBezTo>
                    <a:pt x="203" y="397"/>
                    <a:pt x="206" y="400"/>
                    <a:pt x="208" y="402"/>
                  </a:cubicBezTo>
                  <a:cubicBezTo>
                    <a:pt x="208" y="402"/>
                    <a:pt x="208" y="403"/>
                    <a:pt x="209" y="404"/>
                  </a:cubicBezTo>
                  <a:cubicBezTo>
                    <a:pt x="209" y="404"/>
                    <a:pt x="209" y="404"/>
                    <a:pt x="209" y="405"/>
                  </a:cubicBezTo>
                  <a:cubicBezTo>
                    <a:pt x="210" y="406"/>
                    <a:pt x="210" y="406"/>
                    <a:pt x="211" y="407"/>
                  </a:cubicBezTo>
                  <a:cubicBezTo>
                    <a:pt x="211" y="407"/>
                    <a:pt x="212" y="407"/>
                    <a:pt x="212" y="407"/>
                  </a:cubicBezTo>
                  <a:cubicBezTo>
                    <a:pt x="214" y="409"/>
                    <a:pt x="214" y="410"/>
                    <a:pt x="214" y="412"/>
                  </a:cubicBezTo>
                  <a:cubicBezTo>
                    <a:pt x="214" y="413"/>
                    <a:pt x="214" y="413"/>
                    <a:pt x="214" y="414"/>
                  </a:cubicBezTo>
                  <a:cubicBezTo>
                    <a:pt x="214" y="416"/>
                    <a:pt x="215" y="418"/>
                    <a:pt x="215" y="420"/>
                  </a:cubicBezTo>
                  <a:cubicBezTo>
                    <a:pt x="216" y="421"/>
                    <a:pt x="217" y="422"/>
                    <a:pt x="217" y="424"/>
                  </a:cubicBezTo>
                  <a:cubicBezTo>
                    <a:pt x="217" y="426"/>
                    <a:pt x="218" y="428"/>
                    <a:pt x="219" y="429"/>
                  </a:cubicBezTo>
                  <a:cubicBezTo>
                    <a:pt x="220" y="431"/>
                    <a:pt x="221" y="433"/>
                    <a:pt x="221" y="435"/>
                  </a:cubicBezTo>
                  <a:cubicBezTo>
                    <a:pt x="221" y="436"/>
                    <a:pt x="221" y="436"/>
                    <a:pt x="221" y="438"/>
                  </a:cubicBezTo>
                  <a:cubicBezTo>
                    <a:pt x="221" y="439"/>
                    <a:pt x="221" y="440"/>
                    <a:pt x="221" y="442"/>
                  </a:cubicBezTo>
                  <a:cubicBezTo>
                    <a:pt x="221" y="443"/>
                    <a:pt x="222" y="444"/>
                    <a:pt x="223" y="445"/>
                  </a:cubicBezTo>
                  <a:cubicBezTo>
                    <a:pt x="223" y="445"/>
                    <a:pt x="223" y="446"/>
                    <a:pt x="224" y="447"/>
                  </a:cubicBezTo>
                  <a:cubicBezTo>
                    <a:pt x="224" y="448"/>
                    <a:pt x="224" y="450"/>
                    <a:pt x="224" y="452"/>
                  </a:cubicBezTo>
                  <a:cubicBezTo>
                    <a:pt x="224" y="455"/>
                    <a:pt x="224" y="457"/>
                    <a:pt x="226" y="459"/>
                  </a:cubicBezTo>
                  <a:cubicBezTo>
                    <a:pt x="228" y="461"/>
                    <a:pt x="230" y="463"/>
                    <a:pt x="232" y="465"/>
                  </a:cubicBezTo>
                  <a:cubicBezTo>
                    <a:pt x="233" y="465"/>
                    <a:pt x="234" y="466"/>
                    <a:pt x="234" y="467"/>
                  </a:cubicBezTo>
                  <a:cubicBezTo>
                    <a:pt x="235" y="467"/>
                    <a:pt x="236" y="468"/>
                    <a:pt x="238" y="469"/>
                  </a:cubicBezTo>
                  <a:cubicBezTo>
                    <a:pt x="240" y="472"/>
                    <a:pt x="243" y="475"/>
                    <a:pt x="247" y="475"/>
                  </a:cubicBezTo>
                  <a:cubicBezTo>
                    <a:pt x="248" y="476"/>
                    <a:pt x="248" y="476"/>
                    <a:pt x="248" y="476"/>
                  </a:cubicBezTo>
                  <a:cubicBezTo>
                    <a:pt x="249" y="476"/>
                    <a:pt x="251" y="476"/>
                    <a:pt x="252" y="476"/>
                  </a:cubicBezTo>
                  <a:cubicBezTo>
                    <a:pt x="255" y="476"/>
                    <a:pt x="256" y="476"/>
                    <a:pt x="258" y="475"/>
                  </a:cubicBezTo>
                  <a:cubicBezTo>
                    <a:pt x="259" y="474"/>
                    <a:pt x="259" y="473"/>
                    <a:pt x="260" y="473"/>
                  </a:cubicBezTo>
                  <a:cubicBezTo>
                    <a:pt x="260" y="472"/>
                    <a:pt x="261" y="472"/>
                    <a:pt x="261" y="471"/>
                  </a:cubicBezTo>
                  <a:cubicBezTo>
                    <a:pt x="262" y="471"/>
                    <a:pt x="263" y="470"/>
                    <a:pt x="263" y="470"/>
                  </a:cubicBezTo>
                  <a:cubicBezTo>
                    <a:pt x="264" y="469"/>
                    <a:pt x="265" y="469"/>
                    <a:pt x="266" y="468"/>
                  </a:cubicBezTo>
                  <a:cubicBezTo>
                    <a:pt x="268" y="467"/>
                    <a:pt x="270" y="465"/>
                    <a:pt x="272" y="465"/>
                  </a:cubicBezTo>
                  <a:cubicBezTo>
                    <a:pt x="273" y="465"/>
                    <a:pt x="273" y="465"/>
                    <a:pt x="273" y="465"/>
                  </a:cubicBezTo>
                  <a:cubicBezTo>
                    <a:pt x="275" y="469"/>
                    <a:pt x="275" y="470"/>
                    <a:pt x="273" y="472"/>
                  </a:cubicBezTo>
                  <a:cubicBezTo>
                    <a:pt x="273" y="473"/>
                    <a:pt x="272" y="474"/>
                    <a:pt x="272" y="475"/>
                  </a:cubicBezTo>
                  <a:cubicBezTo>
                    <a:pt x="271" y="477"/>
                    <a:pt x="272" y="479"/>
                    <a:pt x="273" y="480"/>
                  </a:cubicBezTo>
                  <a:cubicBezTo>
                    <a:pt x="274" y="480"/>
                    <a:pt x="274" y="480"/>
                    <a:pt x="275" y="480"/>
                  </a:cubicBezTo>
                  <a:cubicBezTo>
                    <a:pt x="276" y="480"/>
                    <a:pt x="277" y="480"/>
                    <a:pt x="278" y="479"/>
                  </a:cubicBezTo>
                  <a:cubicBezTo>
                    <a:pt x="279" y="478"/>
                    <a:pt x="279" y="477"/>
                    <a:pt x="280" y="475"/>
                  </a:cubicBezTo>
                  <a:cubicBezTo>
                    <a:pt x="280" y="474"/>
                    <a:pt x="281" y="472"/>
                    <a:pt x="283" y="471"/>
                  </a:cubicBezTo>
                  <a:cubicBezTo>
                    <a:pt x="284" y="471"/>
                    <a:pt x="284" y="471"/>
                    <a:pt x="285" y="471"/>
                  </a:cubicBezTo>
                  <a:cubicBezTo>
                    <a:pt x="286" y="471"/>
                    <a:pt x="287" y="471"/>
                    <a:pt x="288" y="470"/>
                  </a:cubicBezTo>
                  <a:cubicBezTo>
                    <a:pt x="289" y="469"/>
                    <a:pt x="289" y="467"/>
                    <a:pt x="289" y="466"/>
                  </a:cubicBezTo>
                  <a:cubicBezTo>
                    <a:pt x="289" y="465"/>
                    <a:pt x="289" y="465"/>
                    <a:pt x="289" y="464"/>
                  </a:cubicBezTo>
                  <a:cubicBezTo>
                    <a:pt x="290" y="461"/>
                    <a:pt x="293" y="460"/>
                    <a:pt x="296" y="458"/>
                  </a:cubicBezTo>
                  <a:cubicBezTo>
                    <a:pt x="297" y="458"/>
                    <a:pt x="297" y="458"/>
                    <a:pt x="297" y="458"/>
                  </a:cubicBezTo>
                  <a:cubicBezTo>
                    <a:pt x="298" y="457"/>
                    <a:pt x="300" y="457"/>
                    <a:pt x="302" y="457"/>
                  </a:cubicBezTo>
                  <a:cubicBezTo>
                    <a:pt x="304" y="457"/>
                    <a:pt x="306" y="456"/>
                    <a:pt x="308" y="455"/>
                  </a:cubicBezTo>
                  <a:cubicBezTo>
                    <a:pt x="309" y="454"/>
                    <a:pt x="309" y="453"/>
                    <a:pt x="310" y="451"/>
                  </a:cubicBezTo>
                  <a:cubicBezTo>
                    <a:pt x="311" y="449"/>
                    <a:pt x="312" y="447"/>
                    <a:pt x="313" y="447"/>
                  </a:cubicBezTo>
                  <a:cubicBezTo>
                    <a:pt x="314" y="447"/>
                    <a:pt x="314" y="447"/>
                    <a:pt x="314" y="447"/>
                  </a:cubicBezTo>
                  <a:cubicBezTo>
                    <a:pt x="315" y="447"/>
                    <a:pt x="316" y="447"/>
                    <a:pt x="317" y="448"/>
                  </a:cubicBezTo>
                  <a:cubicBezTo>
                    <a:pt x="318" y="448"/>
                    <a:pt x="318" y="449"/>
                    <a:pt x="319" y="449"/>
                  </a:cubicBezTo>
                  <a:cubicBezTo>
                    <a:pt x="320" y="449"/>
                    <a:pt x="320" y="449"/>
                    <a:pt x="320" y="449"/>
                  </a:cubicBezTo>
                  <a:cubicBezTo>
                    <a:pt x="321" y="448"/>
                    <a:pt x="321" y="448"/>
                    <a:pt x="321" y="448"/>
                  </a:cubicBezTo>
                  <a:cubicBezTo>
                    <a:pt x="322" y="448"/>
                    <a:pt x="323" y="446"/>
                    <a:pt x="323" y="446"/>
                  </a:cubicBezTo>
                  <a:cubicBezTo>
                    <a:pt x="324" y="445"/>
                    <a:pt x="324" y="444"/>
                    <a:pt x="325" y="444"/>
                  </a:cubicBezTo>
                  <a:cubicBezTo>
                    <a:pt x="325" y="443"/>
                    <a:pt x="325" y="443"/>
                    <a:pt x="326" y="442"/>
                  </a:cubicBezTo>
                  <a:cubicBezTo>
                    <a:pt x="327" y="442"/>
                    <a:pt x="328" y="441"/>
                    <a:pt x="328" y="440"/>
                  </a:cubicBezTo>
                  <a:cubicBezTo>
                    <a:pt x="329" y="438"/>
                    <a:pt x="329" y="435"/>
                    <a:pt x="328" y="433"/>
                  </a:cubicBezTo>
                  <a:cubicBezTo>
                    <a:pt x="328" y="431"/>
                    <a:pt x="328" y="429"/>
                    <a:pt x="328" y="427"/>
                  </a:cubicBezTo>
                  <a:cubicBezTo>
                    <a:pt x="328" y="427"/>
                    <a:pt x="329" y="427"/>
                    <a:pt x="331" y="427"/>
                  </a:cubicBezTo>
                  <a:cubicBezTo>
                    <a:pt x="332" y="427"/>
                    <a:pt x="333" y="427"/>
                    <a:pt x="335" y="427"/>
                  </a:cubicBezTo>
                  <a:cubicBezTo>
                    <a:pt x="336" y="427"/>
                    <a:pt x="336" y="427"/>
                    <a:pt x="336" y="427"/>
                  </a:cubicBezTo>
                  <a:cubicBezTo>
                    <a:pt x="337" y="427"/>
                    <a:pt x="337" y="427"/>
                    <a:pt x="337" y="427"/>
                  </a:cubicBezTo>
                  <a:cubicBezTo>
                    <a:pt x="339" y="426"/>
                    <a:pt x="340" y="425"/>
                    <a:pt x="341" y="424"/>
                  </a:cubicBezTo>
                  <a:cubicBezTo>
                    <a:pt x="342" y="424"/>
                    <a:pt x="342" y="423"/>
                    <a:pt x="343" y="423"/>
                  </a:cubicBezTo>
                  <a:cubicBezTo>
                    <a:pt x="344" y="421"/>
                    <a:pt x="346" y="421"/>
                    <a:pt x="348" y="420"/>
                  </a:cubicBezTo>
                  <a:cubicBezTo>
                    <a:pt x="349" y="419"/>
                    <a:pt x="349" y="419"/>
                    <a:pt x="349" y="419"/>
                  </a:cubicBezTo>
                  <a:cubicBezTo>
                    <a:pt x="350" y="419"/>
                    <a:pt x="350" y="419"/>
                    <a:pt x="351" y="419"/>
                  </a:cubicBezTo>
                  <a:cubicBezTo>
                    <a:pt x="353" y="418"/>
                    <a:pt x="354" y="418"/>
                    <a:pt x="354" y="417"/>
                  </a:cubicBezTo>
                  <a:cubicBezTo>
                    <a:pt x="355" y="417"/>
                    <a:pt x="355" y="417"/>
                    <a:pt x="355" y="417"/>
                  </a:cubicBezTo>
                  <a:cubicBezTo>
                    <a:pt x="355" y="416"/>
                    <a:pt x="355" y="416"/>
                    <a:pt x="355" y="416"/>
                  </a:cubicBezTo>
                  <a:cubicBezTo>
                    <a:pt x="356" y="415"/>
                    <a:pt x="355" y="409"/>
                    <a:pt x="354" y="407"/>
                  </a:cubicBezTo>
                  <a:cubicBezTo>
                    <a:pt x="354" y="407"/>
                    <a:pt x="354" y="407"/>
                    <a:pt x="354" y="407"/>
                  </a:cubicBezTo>
                  <a:cubicBezTo>
                    <a:pt x="354" y="407"/>
                    <a:pt x="354" y="407"/>
                    <a:pt x="354" y="407"/>
                  </a:cubicBezTo>
                  <a:cubicBezTo>
                    <a:pt x="353" y="406"/>
                    <a:pt x="351" y="406"/>
                    <a:pt x="348" y="406"/>
                  </a:cubicBezTo>
                  <a:cubicBezTo>
                    <a:pt x="347" y="406"/>
                    <a:pt x="346" y="406"/>
                    <a:pt x="345" y="406"/>
                  </a:cubicBezTo>
                  <a:cubicBezTo>
                    <a:pt x="344" y="406"/>
                    <a:pt x="343" y="406"/>
                    <a:pt x="343" y="406"/>
                  </a:cubicBezTo>
                  <a:cubicBezTo>
                    <a:pt x="342" y="406"/>
                    <a:pt x="341" y="406"/>
                    <a:pt x="340" y="406"/>
                  </a:cubicBezTo>
                  <a:cubicBezTo>
                    <a:pt x="339" y="406"/>
                    <a:pt x="337" y="406"/>
                    <a:pt x="336" y="406"/>
                  </a:cubicBezTo>
                  <a:cubicBezTo>
                    <a:pt x="335" y="406"/>
                    <a:pt x="334" y="406"/>
                    <a:pt x="333" y="406"/>
                  </a:cubicBezTo>
                  <a:cubicBezTo>
                    <a:pt x="331" y="405"/>
                    <a:pt x="331" y="404"/>
                    <a:pt x="332" y="401"/>
                  </a:cubicBezTo>
                  <a:cubicBezTo>
                    <a:pt x="332" y="400"/>
                    <a:pt x="333" y="400"/>
                    <a:pt x="333" y="399"/>
                  </a:cubicBezTo>
                  <a:cubicBezTo>
                    <a:pt x="334" y="395"/>
                    <a:pt x="331" y="389"/>
                    <a:pt x="328" y="385"/>
                  </a:cubicBezTo>
                  <a:cubicBezTo>
                    <a:pt x="328" y="384"/>
                    <a:pt x="327" y="383"/>
                    <a:pt x="326" y="382"/>
                  </a:cubicBezTo>
                  <a:cubicBezTo>
                    <a:pt x="324" y="377"/>
                    <a:pt x="323" y="371"/>
                    <a:pt x="324" y="365"/>
                  </a:cubicBezTo>
                  <a:cubicBezTo>
                    <a:pt x="325" y="360"/>
                    <a:pt x="323" y="356"/>
                    <a:pt x="319" y="352"/>
                  </a:cubicBezTo>
                  <a:cubicBezTo>
                    <a:pt x="318" y="351"/>
                    <a:pt x="317" y="351"/>
                    <a:pt x="316" y="350"/>
                  </a:cubicBezTo>
                  <a:cubicBezTo>
                    <a:pt x="315" y="349"/>
                    <a:pt x="314" y="348"/>
                    <a:pt x="313" y="347"/>
                  </a:cubicBezTo>
                  <a:cubicBezTo>
                    <a:pt x="312" y="346"/>
                    <a:pt x="311" y="345"/>
                    <a:pt x="310" y="344"/>
                  </a:cubicBezTo>
                  <a:cubicBezTo>
                    <a:pt x="307" y="340"/>
                    <a:pt x="303" y="335"/>
                    <a:pt x="304" y="331"/>
                  </a:cubicBezTo>
                  <a:cubicBezTo>
                    <a:pt x="304" y="331"/>
                    <a:pt x="305" y="331"/>
                    <a:pt x="305" y="331"/>
                  </a:cubicBezTo>
                  <a:cubicBezTo>
                    <a:pt x="307" y="331"/>
                    <a:pt x="307" y="332"/>
                    <a:pt x="308" y="333"/>
                  </a:cubicBezTo>
                  <a:cubicBezTo>
                    <a:pt x="309" y="334"/>
                    <a:pt x="309" y="335"/>
                    <a:pt x="310" y="336"/>
                  </a:cubicBezTo>
                  <a:cubicBezTo>
                    <a:pt x="311" y="337"/>
                    <a:pt x="313" y="337"/>
                    <a:pt x="314" y="337"/>
                  </a:cubicBezTo>
                  <a:cubicBezTo>
                    <a:pt x="316" y="337"/>
                    <a:pt x="318" y="337"/>
                    <a:pt x="320" y="336"/>
                  </a:cubicBezTo>
                  <a:cubicBezTo>
                    <a:pt x="321" y="336"/>
                    <a:pt x="323" y="335"/>
                    <a:pt x="325" y="335"/>
                  </a:cubicBezTo>
                  <a:cubicBezTo>
                    <a:pt x="326" y="335"/>
                    <a:pt x="328" y="336"/>
                    <a:pt x="329" y="337"/>
                  </a:cubicBezTo>
                  <a:cubicBezTo>
                    <a:pt x="330" y="338"/>
                    <a:pt x="330" y="339"/>
                    <a:pt x="329" y="341"/>
                  </a:cubicBezTo>
                  <a:cubicBezTo>
                    <a:pt x="329" y="343"/>
                    <a:pt x="329" y="344"/>
                    <a:pt x="331" y="346"/>
                  </a:cubicBezTo>
                  <a:cubicBezTo>
                    <a:pt x="332" y="346"/>
                    <a:pt x="332" y="346"/>
                    <a:pt x="333" y="346"/>
                  </a:cubicBezTo>
                  <a:cubicBezTo>
                    <a:pt x="335" y="346"/>
                    <a:pt x="336" y="346"/>
                    <a:pt x="338" y="345"/>
                  </a:cubicBezTo>
                  <a:cubicBezTo>
                    <a:pt x="340" y="344"/>
                    <a:pt x="342" y="343"/>
                    <a:pt x="343" y="343"/>
                  </a:cubicBezTo>
                  <a:cubicBezTo>
                    <a:pt x="344" y="343"/>
                    <a:pt x="345" y="344"/>
                    <a:pt x="346" y="344"/>
                  </a:cubicBezTo>
                  <a:cubicBezTo>
                    <a:pt x="347" y="345"/>
                    <a:pt x="347" y="345"/>
                    <a:pt x="348" y="345"/>
                  </a:cubicBezTo>
                  <a:cubicBezTo>
                    <a:pt x="349" y="346"/>
                    <a:pt x="350" y="347"/>
                    <a:pt x="351" y="347"/>
                  </a:cubicBezTo>
                  <a:cubicBezTo>
                    <a:pt x="352" y="347"/>
                    <a:pt x="352" y="346"/>
                    <a:pt x="353" y="346"/>
                  </a:cubicBezTo>
                  <a:cubicBezTo>
                    <a:pt x="354" y="345"/>
                    <a:pt x="354" y="345"/>
                    <a:pt x="354" y="345"/>
                  </a:cubicBezTo>
                  <a:cubicBezTo>
                    <a:pt x="355" y="344"/>
                    <a:pt x="356" y="343"/>
                    <a:pt x="357" y="343"/>
                  </a:cubicBezTo>
                  <a:cubicBezTo>
                    <a:pt x="357" y="343"/>
                    <a:pt x="357" y="343"/>
                    <a:pt x="357" y="343"/>
                  </a:cubicBezTo>
                  <a:cubicBezTo>
                    <a:pt x="358" y="343"/>
                    <a:pt x="359" y="345"/>
                    <a:pt x="359" y="346"/>
                  </a:cubicBezTo>
                  <a:cubicBezTo>
                    <a:pt x="362" y="348"/>
                    <a:pt x="363" y="350"/>
                    <a:pt x="365" y="352"/>
                  </a:cubicBezTo>
                  <a:cubicBezTo>
                    <a:pt x="366" y="353"/>
                    <a:pt x="367" y="354"/>
                    <a:pt x="368" y="355"/>
                  </a:cubicBezTo>
                  <a:cubicBezTo>
                    <a:pt x="369" y="356"/>
                    <a:pt x="370" y="357"/>
                    <a:pt x="371" y="358"/>
                  </a:cubicBezTo>
                  <a:cubicBezTo>
                    <a:pt x="372" y="359"/>
                    <a:pt x="373" y="359"/>
                    <a:pt x="374" y="359"/>
                  </a:cubicBezTo>
                  <a:cubicBezTo>
                    <a:pt x="375" y="359"/>
                    <a:pt x="376" y="359"/>
                    <a:pt x="376" y="359"/>
                  </a:cubicBezTo>
                  <a:cubicBezTo>
                    <a:pt x="379" y="357"/>
                    <a:pt x="379" y="351"/>
                    <a:pt x="379" y="347"/>
                  </a:cubicBezTo>
                  <a:cubicBezTo>
                    <a:pt x="379" y="343"/>
                    <a:pt x="379" y="341"/>
                    <a:pt x="382" y="340"/>
                  </a:cubicBezTo>
                  <a:cubicBezTo>
                    <a:pt x="382" y="340"/>
                    <a:pt x="383" y="340"/>
                    <a:pt x="383" y="340"/>
                  </a:cubicBezTo>
                  <a:cubicBezTo>
                    <a:pt x="384" y="339"/>
                    <a:pt x="385" y="339"/>
                    <a:pt x="385" y="339"/>
                  </a:cubicBezTo>
                  <a:cubicBezTo>
                    <a:pt x="386" y="338"/>
                    <a:pt x="386" y="338"/>
                    <a:pt x="387" y="337"/>
                  </a:cubicBezTo>
                  <a:cubicBezTo>
                    <a:pt x="387" y="336"/>
                    <a:pt x="387" y="336"/>
                    <a:pt x="388" y="336"/>
                  </a:cubicBezTo>
                  <a:cubicBezTo>
                    <a:pt x="389" y="334"/>
                    <a:pt x="390" y="334"/>
                    <a:pt x="390" y="334"/>
                  </a:cubicBezTo>
                  <a:cubicBezTo>
                    <a:pt x="391" y="334"/>
                    <a:pt x="392" y="335"/>
                    <a:pt x="394" y="336"/>
                  </a:cubicBezTo>
                  <a:cubicBezTo>
                    <a:pt x="394" y="336"/>
                    <a:pt x="394" y="336"/>
                    <a:pt x="395" y="336"/>
                  </a:cubicBezTo>
                  <a:cubicBezTo>
                    <a:pt x="396" y="337"/>
                    <a:pt x="397" y="337"/>
                    <a:pt x="398" y="337"/>
                  </a:cubicBezTo>
                  <a:cubicBezTo>
                    <a:pt x="399" y="337"/>
                    <a:pt x="401" y="337"/>
                    <a:pt x="402" y="336"/>
                  </a:cubicBezTo>
                  <a:cubicBezTo>
                    <a:pt x="403" y="336"/>
                    <a:pt x="403" y="336"/>
                    <a:pt x="403" y="336"/>
                  </a:cubicBezTo>
                  <a:cubicBezTo>
                    <a:pt x="405" y="335"/>
                    <a:pt x="406" y="335"/>
                    <a:pt x="408" y="335"/>
                  </a:cubicBezTo>
                  <a:cubicBezTo>
                    <a:pt x="409" y="335"/>
                    <a:pt x="410" y="335"/>
                    <a:pt x="412" y="334"/>
                  </a:cubicBezTo>
                  <a:cubicBezTo>
                    <a:pt x="413" y="334"/>
                    <a:pt x="414" y="333"/>
                    <a:pt x="416" y="333"/>
                  </a:cubicBezTo>
                  <a:cubicBezTo>
                    <a:pt x="418" y="332"/>
                    <a:pt x="419" y="332"/>
                    <a:pt x="420" y="331"/>
                  </a:cubicBezTo>
                  <a:cubicBezTo>
                    <a:pt x="423" y="331"/>
                    <a:pt x="423" y="329"/>
                    <a:pt x="424" y="328"/>
                  </a:cubicBezTo>
                  <a:cubicBezTo>
                    <a:pt x="425" y="327"/>
                    <a:pt x="425" y="326"/>
                    <a:pt x="426" y="325"/>
                  </a:cubicBezTo>
                  <a:cubicBezTo>
                    <a:pt x="427" y="324"/>
                    <a:pt x="429" y="323"/>
                    <a:pt x="431" y="323"/>
                  </a:cubicBezTo>
                  <a:cubicBezTo>
                    <a:pt x="431" y="323"/>
                    <a:pt x="432" y="323"/>
                    <a:pt x="433" y="322"/>
                  </a:cubicBezTo>
                  <a:cubicBezTo>
                    <a:pt x="434" y="322"/>
                    <a:pt x="436" y="321"/>
                    <a:pt x="437" y="321"/>
                  </a:cubicBezTo>
                  <a:cubicBezTo>
                    <a:pt x="439" y="321"/>
                    <a:pt x="440" y="320"/>
                    <a:pt x="442" y="320"/>
                  </a:cubicBezTo>
                  <a:cubicBezTo>
                    <a:pt x="443" y="319"/>
                    <a:pt x="445" y="317"/>
                    <a:pt x="446" y="316"/>
                  </a:cubicBezTo>
                  <a:cubicBezTo>
                    <a:pt x="446" y="315"/>
                    <a:pt x="447" y="314"/>
                    <a:pt x="448" y="313"/>
                  </a:cubicBezTo>
                  <a:cubicBezTo>
                    <a:pt x="449" y="312"/>
                    <a:pt x="450" y="311"/>
                    <a:pt x="451" y="311"/>
                  </a:cubicBezTo>
                  <a:cubicBezTo>
                    <a:pt x="455" y="308"/>
                    <a:pt x="457" y="306"/>
                    <a:pt x="458" y="300"/>
                  </a:cubicBezTo>
                  <a:cubicBezTo>
                    <a:pt x="458" y="296"/>
                    <a:pt x="457" y="295"/>
                    <a:pt x="455" y="293"/>
                  </a:cubicBezTo>
                  <a:cubicBezTo>
                    <a:pt x="453" y="292"/>
                    <a:pt x="453" y="292"/>
                    <a:pt x="453" y="292"/>
                  </a:cubicBezTo>
                  <a:cubicBezTo>
                    <a:pt x="451" y="290"/>
                    <a:pt x="449" y="288"/>
                    <a:pt x="448" y="285"/>
                  </a:cubicBezTo>
                  <a:cubicBezTo>
                    <a:pt x="443" y="280"/>
                    <a:pt x="443" y="280"/>
                    <a:pt x="443" y="280"/>
                  </a:cubicBezTo>
                  <a:cubicBezTo>
                    <a:pt x="441" y="277"/>
                    <a:pt x="439" y="275"/>
                    <a:pt x="437" y="272"/>
                  </a:cubicBezTo>
                  <a:cubicBezTo>
                    <a:pt x="436" y="271"/>
                    <a:pt x="436" y="271"/>
                    <a:pt x="435" y="270"/>
                  </a:cubicBezTo>
                  <a:cubicBezTo>
                    <a:pt x="432" y="267"/>
                    <a:pt x="428" y="263"/>
                    <a:pt x="429" y="260"/>
                  </a:cubicBezTo>
                  <a:cubicBezTo>
                    <a:pt x="430" y="258"/>
                    <a:pt x="432" y="257"/>
                    <a:pt x="434" y="256"/>
                  </a:cubicBezTo>
                  <a:cubicBezTo>
                    <a:pt x="436" y="254"/>
                    <a:pt x="438" y="253"/>
                    <a:pt x="439" y="250"/>
                  </a:cubicBezTo>
                  <a:cubicBezTo>
                    <a:pt x="441" y="247"/>
                    <a:pt x="440" y="241"/>
                    <a:pt x="440" y="236"/>
                  </a:cubicBezTo>
                  <a:cubicBezTo>
                    <a:pt x="440" y="234"/>
                    <a:pt x="440" y="232"/>
                    <a:pt x="440" y="231"/>
                  </a:cubicBezTo>
                  <a:cubicBezTo>
                    <a:pt x="440" y="230"/>
                    <a:pt x="441" y="230"/>
                    <a:pt x="442" y="230"/>
                  </a:cubicBezTo>
                  <a:cubicBezTo>
                    <a:pt x="445" y="229"/>
                    <a:pt x="447" y="228"/>
                    <a:pt x="451" y="228"/>
                  </a:cubicBezTo>
                  <a:cubicBezTo>
                    <a:pt x="455" y="228"/>
                    <a:pt x="459" y="226"/>
                    <a:pt x="462" y="224"/>
                  </a:cubicBezTo>
                  <a:cubicBezTo>
                    <a:pt x="464" y="223"/>
                    <a:pt x="468" y="219"/>
                    <a:pt x="470" y="217"/>
                  </a:cubicBezTo>
                  <a:cubicBezTo>
                    <a:pt x="470" y="216"/>
                    <a:pt x="471" y="215"/>
                    <a:pt x="471" y="214"/>
                  </a:cubicBezTo>
                  <a:cubicBezTo>
                    <a:pt x="471" y="213"/>
                    <a:pt x="471" y="213"/>
                    <a:pt x="471" y="213"/>
                  </a:cubicBezTo>
                  <a:cubicBezTo>
                    <a:pt x="470" y="212"/>
                    <a:pt x="470" y="212"/>
                    <a:pt x="470" y="212"/>
                  </a:cubicBezTo>
                  <a:cubicBezTo>
                    <a:pt x="469" y="211"/>
                    <a:pt x="467" y="211"/>
                    <a:pt x="466" y="211"/>
                  </a:cubicBezTo>
                  <a:cubicBezTo>
                    <a:pt x="465" y="211"/>
                    <a:pt x="464" y="211"/>
                    <a:pt x="463" y="211"/>
                  </a:cubicBezTo>
                  <a:cubicBezTo>
                    <a:pt x="463" y="211"/>
                    <a:pt x="462" y="211"/>
                    <a:pt x="461" y="211"/>
                  </a:cubicBezTo>
                  <a:cubicBezTo>
                    <a:pt x="460" y="211"/>
                    <a:pt x="460" y="211"/>
                    <a:pt x="460" y="211"/>
                  </a:cubicBezTo>
                  <a:cubicBezTo>
                    <a:pt x="459" y="210"/>
                    <a:pt x="459" y="209"/>
                    <a:pt x="460" y="207"/>
                  </a:cubicBezTo>
                  <a:cubicBezTo>
                    <a:pt x="460" y="206"/>
                    <a:pt x="460" y="205"/>
                    <a:pt x="460" y="203"/>
                  </a:cubicBezTo>
                  <a:cubicBezTo>
                    <a:pt x="460" y="202"/>
                    <a:pt x="459" y="200"/>
                    <a:pt x="459" y="199"/>
                  </a:cubicBezTo>
                  <a:cubicBezTo>
                    <a:pt x="458" y="197"/>
                    <a:pt x="457" y="196"/>
                    <a:pt x="459" y="193"/>
                  </a:cubicBezTo>
                  <a:cubicBezTo>
                    <a:pt x="461" y="190"/>
                    <a:pt x="463" y="187"/>
                    <a:pt x="467" y="185"/>
                  </a:cubicBezTo>
                  <a:cubicBezTo>
                    <a:pt x="469" y="184"/>
                    <a:pt x="470" y="182"/>
                    <a:pt x="472" y="181"/>
                  </a:cubicBezTo>
                  <a:cubicBezTo>
                    <a:pt x="473" y="180"/>
                    <a:pt x="474" y="178"/>
                    <a:pt x="476" y="177"/>
                  </a:cubicBezTo>
                  <a:cubicBezTo>
                    <a:pt x="483" y="173"/>
                    <a:pt x="489" y="168"/>
                    <a:pt x="493" y="163"/>
                  </a:cubicBezTo>
                  <a:cubicBezTo>
                    <a:pt x="494" y="161"/>
                    <a:pt x="494" y="161"/>
                    <a:pt x="494" y="161"/>
                  </a:cubicBezTo>
                  <a:lnTo>
                    <a:pt x="493" y="160"/>
                  </a:lnTo>
                  <a:close/>
                  <a:moveTo>
                    <a:pt x="132" y="31"/>
                  </a:moveTo>
                  <a:cubicBezTo>
                    <a:pt x="132" y="31"/>
                    <a:pt x="132" y="31"/>
                    <a:pt x="132" y="31"/>
                  </a:cubicBezTo>
                  <a:cubicBezTo>
                    <a:pt x="131" y="31"/>
                    <a:pt x="130" y="31"/>
                    <a:pt x="128" y="30"/>
                  </a:cubicBezTo>
                  <a:cubicBezTo>
                    <a:pt x="128" y="30"/>
                    <a:pt x="127" y="30"/>
                    <a:pt x="127" y="30"/>
                  </a:cubicBezTo>
                  <a:cubicBezTo>
                    <a:pt x="127" y="28"/>
                    <a:pt x="128" y="28"/>
                    <a:pt x="130" y="27"/>
                  </a:cubicBezTo>
                  <a:cubicBezTo>
                    <a:pt x="131" y="27"/>
                    <a:pt x="133" y="29"/>
                    <a:pt x="133" y="30"/>
                  </a:cubicBezTo>
                  <a:cubicBezTo>
                    <a:pt x="133" y="31"/>
                    <a:pt x="133" y="31"/>
                    <a:pt x="133" y="31"/>
                  </a:cubicBezTo>
                  <a:cubicBezTo>
                    <a:pt x="133" y="31"/>
                    <a:pt x="132" y="31"/>
                    <a:pt x="132" y="31"/>
                  </a:cubicBezTo>
                  <a:close/>
                  <a:moveTo>
                    <a:pt x="446" y="154"/>
                  </a:moveTo>
                  <a:cubicBezTo>
                    <a:pt x="446" y="154"/>
                    <a:pt x="445" y="155"/>
                    <a:pt x="445" y="155"/>
                  </a:cubicBezTo>
                  <a:cubicBezTo>
                    <a:pt x="444" y="154"/>
                    <a:pt x="443" y="154"/>
                    <a:pt x="441" y="153"/>
                  </a:cubicBezTo>
                  <a:cubicBezTo>
                    <a:pt x="441" y="153"/>
                    <a:pt x="440" y="153"/>
                    <a:pt x="440" y="153"/>
                  </a:cubicBezTo>
                  <a:cubicBezTo>
                    <a:pt x="438" y="153"/>
                    <a:pt x="437" y="154"/>
                    <a:pt x="436" y="155"/>
                  </a:cubicBezTo>
                  <a:cubicBezTo>
                    <a:pt x="436" y="155"/>
                    <a:pt x="436" y="155"/>
                    <a:pt x="436" y="155"/>
                  </a:cubicBezTo>
                  <a:cubicBezTo>
                    <a:pt x="435" y="155"/>
                    <a:pt x="433" y="155"/>
                    <a:pt x="432" y="154"/>
                  </a:cubicBezTo>
                  <a:cubicBezTo>
                    <a:pt x="432" y="154"/>
                    <a:pt x="432" y="154"/>
                    <a:pt x="432" y="154"/>
                  </a:cubicBezTo>
                  <a:cubicBezTo>
                    <a:pt x="435" y="154"/>
                    <a:pt x="438" y="154"/>
                    <a:pt x="441" y="152"/>
                  </a:cubicBezTo>
                  <a:cubicBezTo>
                    <a:pt x="441" y="152"/>
                    <a:pt x="441" y="152"/>
                    <a:pt x="441" y="152"/>
                  </a:cubicBezTo>
                  <a:cubicBezTo>
                    <a:pt x="442" y="153"/>
                    <a:pt x="443" y="154"/>
                    <a:pt x="444" y="154"/>
                  </a:cubicBezTo>
                  <a:cubicBezTo>
                    <a:pt x="445" y="154"/>
                    <a:pt x="446" y="154"/>
                    <a:pt x="446" y="154"/>
                  </a:cubicBezTo>
                  <a:cubicBezTo>
                    <a:pt x="446" y="154"/>
                    <a:pt x="446" y="154"/>
                    <a:pt x="446" y="154"/>
                  </a:cubicBezTo>
                  <a:close/>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7" name="Freeform 17"/>
            <p:cNvSpPr>
              <a:spLocks/>
            </p:cNvSpPr>
            <p:nvPr/>
          </p:nvSpPr>
          <p:spPr bwMode="auto">
            <a:xfrm>
              <a:off x="835623" y="2938117"/>
              <a:ext cx="177072" cy="208055"/>
            </a:xfrm>
            <a:custGeom>
              <a:avLst/>
              <a:gdLst>
                <a:gd name="T0" fmla="*/ 205 w 211"/>
                <a:gd name="T1" fmla="*/ 77 h 266"/>
                <a:gd name="T2" fmla="*/ 202 w 211"/>
                <a:gd name="T3" fmla="*/ 60 h 266"/>
                <a:gd name="T4" fmla="*/ 193 w 211"/>
                <a:gd name="T5" fmla="*/ 57 h 266"/>
                <a:gd name="T6" fmla="*/ 175 w 211"/>
                <a:gd name="T7" fmla="*/ 43 h 266"/>
                <a:gd name="T8" fmla="*/ 172 w 211"/>
                <a:gd name="T9" fmla="*/ 46 h 266"/>
                <a:gd name="T10" fmla="*/ 168 w 211"/>
                <a:gd name="T11" fmla="*/ 50 h 266"/>
                <a:gd name="T12" fmla="*/ 133 w 211"/>
                <a:gd name="T13" fmla="*/ 44 h 266"/>
                <a:gd name="T14" fmla="*/ 133 w 211"/>
                <a:gd name="T15" fmla="*/ 35 h 266"/>
                <a:gd name="T16" fmla="*/ 126 w 211"/>
                <a:gd name="T17" fmla="*/ 30 h 266"/>
                <a:gd name="T18" fmla="*/ 117 w 211"/>
                <a:gd name="T19" fmla="*/ 24 h 266"/>
                <a:gd name="T20" fmla="*/ 108 w 211"/>
                <a:gd name="T21" fmla="*/ 21 h 266"/>
                <a:gd name="T22" fmla="*/ 102 w 211"/>
                <a:gd name="T23" fmla="*/ 17 h 266"/>
                <a:gd name="T24" fmla="*/ 97 w 211"/>
                <a:gd name="T25" fmla="*/ 10 h 266"/>
                <a:gd name="T26" fmla="*/ 92 w 211"/>
                <a:gd name="T27" fmla="*/ 10 h 266"/>
                <a:gd name="T28" fmla="*/ 85 w 211"/>
                <a:gd name="T29" fmla="*/ 5 h 266"/>
                <a:gd name="T30" fmla="*/ 77 w 211"/>
                <a:gd name="T31" fmla="*/ 3 h 266"/>
                <a:gd name="T32" fmla="*/ 71 w 211"/>
                <a:gd name="T33" fmla="*/ 7 h 266"/>
                <a:gd name="T34" fmla="*/ 61 w 211"/>
                <a:gd name="T35" fmla="*/ 11 h 266"/>
                <a:gd name="T36" fmla="*/ 42 w 211"/>
                <a:gd name="T37" fmla="*/ 19 h 266"/>
                <a:gd name="T38" fmla="*/ 29 w 211"/>
                <a:gd name="T39" fmla="*/ 61 h 266"/>
                <a:gd name="T40" fmla="*/ 20 w 211"/>
                <a:gd name="T41" fmla="*/ 79 h 266"/>
                <a:gd name="T42" fmla="*/ 16 w 211"/>
                <a:gd name="T43" fmla="*/ 88 h 266"/>
                <a:gd name="T44" fmla="*/ 9 w 211"/>
                <a:gd name="T45" fmla="*/ 96 h 266"/>
                <a:gd name="T46" fmla="*/ 7 w 211"/>
                <a:gd name="T47" fmla="*/ 114 h 266"/>
                <a:gd name="T48" fmla="*/ 7 w 211"/>
                <a:gd name="T49" fmla="*/ 131 h 266"/>
                <a:gd name="T50" fmla="*/ 1 w 211"/>
                <a:gd name="T51" fmla="*/ 149 h 266"/>
                <a:gd name="T52" fmla="*/ 14 w 211"/>
                <a:gd name="T53" fmla="*/ 162 h 266"/>
                <a:gd name="T54" fmla="*/ 28 w 211"/>
                <a:gd name="T55" fmla="*/ 170 h 266"/>
                <a:gd name="T56" fmla="*/ 36 w 211"/>
                <a:gd name="T57" fmla="*/ 167 h 266"/>
                <a:gd name="T58" fmla="*/ 40 w 211"/>
                <a:gd name="T59" fmla="*/ 168 h 266"/>
                <a:gd name="T60" fmla="*/ 43 w 211"/>
                <a:gd name="T61" fmla="*/ 177 h 266"/>
                <a:gd name="T62" fmla="*/ 39 w 211"/>
                <a:gd name="T63" fmla="*/ 190 h 266"/>
                <a:gd name="T64" fmla="*/ 31 w 211"/>
                <a:gd name="T65" fmla="*/ 195 h 266"/>
                <a:gd name="T66" fmla="*/ 33 w 211"/>
                <a:gd name="T67" fmla="*/ 203 h 266"/>
                <a:gd name="T68" fmla="*/ 34 w 211"/>
                <a:gd name="T69" fmla="*/ 216 h 266"/>
                <a:gd name="T70" fmla="*/ 25 w 211"/>
                <a:gd name="T71" fmla="*/ 225 h 266"/>
                <a:gd name="T72" fmla="*/ 26 w 211"/>
                <a:gd name="T73" fmla="*/ 231 h 266"/>
                <a:gd name="T74" fmla="*/ 28 w 211"/>
                <a:gd name="T75" fmla="*/ 236 h 266"/>
                <a:gd name="T76" fmla="*/ 25 w 211"/>
                <a:gd name="T77" fmla="*/ 240 h 266"/>
                <a:gd name="T78" fmla="*/ 32 w 211"/>
                <a:gd name="T79" fmla="*/ 241 h 266"/>
                <a:gd name="T80" fmla="*/ 43 w 211"/>
                <a:gd name="T81" fmla="*/ 239 h 266"/>
                <a:gd name="T82" fmla="*/ 48 w 211"/>
                <a:gd name="T83" fmla="*/ 243 h 266"/>
                <a:gd name="T84" fmla="*/ 54 w 211"/>
                <a:gd name="T85" fmla="*/ 241 h 266"/>
                <a:gd name="T86" fmla="*/ 63 w 211"/>
                <a:gd name="T87" fmla="*/ 254 h 266"/>
                <a:gd name="T88" fmla="*/ 83 w 211"/>
                <a:gd name="T89" fmla="*/ 256 h 266"/>
                <a:gd name="T90" fmla="*/ 91 w 211"/>
                <a:gd name="T91" fmla="*/ 241 h 266"/>
                <a:gd name="T92" fmla="*/ 97 w 211"/>
                <a:gd name="T93" fmla="*/ 216 h 266"/>
                <a:gd name="T94" fmla="*/ 103 w 211"/>
                <a:gd name="T95" fmla="*/ 202 h 266"/>
                <a:gd name="T96" fmla="*/ 108 w 211"/>
                <a:gd name="T97" fmla="*/ 200 h 266"/>
                <a:gd name="T98" fmla="*/ 118 w 211"/>
                <a:gd name="T99" fmla="*/ 182 h 266"/>
                <a:gd name="T100" fmla="*/ 138 w 211"/>
                <a:gd name="T101" fmla="*/ 175 h 266"/>
                <a:gd name="T102" fmla="*/ 157 w 211"/>
                <a:gd name="T103" fmla="*/ 165 h 266"/>
                <a:gd name="T104" fmla="*/ 196 w 211"/>
                <a:gd name="T105" fmla="*/ 127 h 266"/>
                <a:gd name="T106" fmla="*/ 205 w 211"/>
                <a:gd name="T107" fmla="*/ 102 h 266"/>
                <a:gd name="T108" fmla="*/ 210 w 211"/>
                <a:gd name="T109" fmla="*/ 8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 h="266">
                  <a:moveTo>
                    <a:pt x="210" y="87"/>
                  </a:moveTo>
                  <a:cubicBezTo>
                    <a:pt x="210" y="85"/>
                    <a:pt x="210" y="85"/>
                    <a:pt x="210" y="85"/>
                  </a:cubicBezTo>
                  <a:cubicBezTo>
                    <a:pt x="210" y="83"/>
                    <a:pt x="208" y="80"/>
                    <a:pt x="205" y="77"/>
                  </a:cubicBezTo>
                  <a:cubicBezTo>
                    <a:pt x="202" y="73"/>
                    <a:pt x="199" y="68"/>
                    <a:pt x="200" y="65"/>
                  </a:cubicBezTo>
                  <a:cubicBezTo>
                    <a:pt x="200" y="64"/>
                    <a:pt x="200" y="63"/>
                    <a:pt x="201" y="62"/>
                  </a:cubicBezTo>
                  <a:cubicBezTo>
                    <a:pt x="202" y="60"/>
                    <a:pt x="202" y="60"/>
                    <a:pt x="202" y="60"/>
                  </a:cubicBezTo>
                  <a:cubicBezTo>
                    <a:pt x="200" y="59"/>
                    <a:pt x="200" y="59"/>
                    <a:pt x="200" y="59"/>
                  </a:cubicBezTo>
                  <a:cubicBezTo>
                    <a:pt x="198" y="58"/>
                    <a:pt x="197" y="58"/>
                    <a:pt x="195" y="57"/>
                  </a:cubicBezTo>
                  <a:cubicBezTo>
                    <a:pt x="194" y="57"/>
                    <a:pt x="194" y="57"/>
                    <a:pt x="193" y="57"/>
                  </a:cubicBezTo>
                  <a:cubicBezTo>
                    <a:pt x="189" y="55"/>
                    <a:pt x="187" y="53"/>
                    <a:pt x="186" y="50"/>
                  </a:cubicBezTo>
                  <a:cubicBezTo>
                    <a:pt x="185" y="48"/>
                    <a:pt x="183" y="46"/>
                    <a:pt x="181" y="45"/>
                  </a:cubicBezTo>
                  <a:cubicBezTo>
                    <a:pt x="180" y="44"/>
                    <a:pt x="177" y="43"/>
                    <a:pt x="175" y="43"/>
                  </a:cubicBezTo>
                  <a:cubicBezTo>
                    <a:pt x="174" y="43"/>
                    <a:pt x="173" y="43"/>
                    <a:pt x="173" y="43"/>
                  </a:cubicBezTo>
                  <a:cubicBezTo>
                    <a:pt x="172" y="44"/>
                    <a:pt x="171" y="44"/>
                    <a:pt x="171" y="44"/>
                  </a:cubicBezTo>
                  <a:cubicBezTo>
                    <a:pt x="172" y="46"/>
                    <a:pt x="172" y="46"/>
                    <a:pt x="172" y="46"/>
                  </a:cubicBezTo>
                  <a:cubicBezTo>
                    <a:pt x="172" y="46"/>
                    <a:pt x="172" y="46"/>
                    <a:pt x="172" y="46"/>
                  </a:cubicBezTo>
                  <a:cubicBezTo>
                    <a:pt x="170" y="46"/>
                    <a:pt x="170" y="46"/>
                    <a:pt x="170" y="46"/>
                  </a:cubicBezTo>
                  <a:cubicBezTo>
                    <a:pt x="170" y="47"/>
                    <a:pt x="170" y="49"/>
                    <a:pt x="168" y="50"/>
                  </a:cubicBezTo>
                  <a:cubicBezTo>
                    <a:pt x="167" y="51"/>
                    <a:pt x="166" y="51"/>
                    <a:pt x="164" y="51"/>
                  </a:cubicBezTo>
                  <a:cubicBezTo>
                    <a:pt x="158" y="51"/>
                    <a:pt x="151" y="48"/>
                    <a:pt x="151" y="48"/>
                  </a:cubicBezTo>
                  <a:cubicBezTo>
                    <a:pt x="145" y="46"/>
                    <a:pt x="141" y="45"/>
                    <a:pt x="133" y="44"/>
                  </a:cubicBezTo>
                  <a:cubicBezTo>
                    <a:pt x="133" y="44"/>
                    <a:pt x="133" y="44"/>
                    <a:pt x="133" y="43"/>
                  </a:cubicBezTo>
                  <a:cubicBezTo>
                    <a:pt x="133" y="42"/>
                    <a:pt x="133" y="40"/>
                    <a:pt x="133" y="38"/>
                  </a:cubicBezTo>
                  <a:cubicBezTo>
                    <a:pt x="133" y="37"/>
                    <a:pt x="133" y="36"/>
                    <a:pt x="133" y="35"/>
                  </a:cubicBezTo>
                  <a:cubicBezTo>
                    <a:pt x="133" y="34"/>
                    <a:pt x="133" y="34"/>
                    <a:pt x="133" y="34"/>
                  </a:cubicBezTo>
                  <a:cubicBezTo>
                    <a:pt x="131" y="33"/>
                    <a:pt x="131" y="33"/>
                    <a:pt x="131" y="33"/>
                  </a:cubicBezTo>
                  <a:cubicBezTo>
                    <a:pt x="129" y="32"/>
                    <a:pt x="127" y="31"/>
                    <a:pt x="126" y="30"/>
                  </a:cubicBezTo>
                  <a:cubicBezTo>
                    <a:pt x="124" y="29"/>
                    <a:pt x="123" y="28"/>
                    <a:pt x="123" y="27"/>
                  </a:cubicBezTo>
                  <a:cubicBezTo>
                    <a:pt x="122" y="26"/>
                    <a:pt x="122" y="26"/>
                    <a:pt x="121" y="25"/>
                  </a:cubicBezTo>
                  <a:cubicBezTo>
                    <a:pt x="119" y="24"/>
                    <a:pt x="118" y="24"/>
                    <a:pt x="117" y="24"/>
                  </a:cubicBezTo>
                  <a:cubicBezTo>
                    <a:pt x="115" y="24"/>
                    <a:pt x="115" y="24"/>
                    <a:pt x="115" y="24"/>
                  </a:cubicBezTo>
                  <a:cubicBezTo>
                    <a:pt x="115" y="24"/>
                    <a:pt x="114" y="24"/>
                    <a:pt x="114" y="24"/>
                  </a:cubicBezTo>
                  <a:cubicBezTo>
                    <a:pt x="111" y="23"/>
                    <a:pt x="110" y="22"/>
                    <a:pt x="108" y="21"/>
                  </a:cubicBezTo>
                  <a:cubicBezTo>
                    <a:pt x="108" y="20"/>
                    <a:pt x="108" y="20"/>
                    <a:pt x="108" y="20"/>
                  </a:cubicBezTo>
                  <a:cubicBezTo>
                    <a:pt x="107" y="20"/>
                    <a:pt x="106" y="20"/>
                    <a:pt x="105" y="19"/>
                  </a:cubicBezTo>
                  <a:cubicBezTo>
                    <a:pt x="104" y="19"/>
                    <a:pt x="103" y="18"/>
                    <a:pt x="102" y="17"/>
                  </a:cubicBezTo>
                  <a:cubicBezTo>
                    <a:pt x="101" y="16"/>
                    <a:pt x="101" y="15"/>
                    <a:pt x="100" y="14"/>
                  </a:cubicBezTo>
                  <a:cubicBezTo>
                    <a:pt x="100" y="13"/>
                    <a:pt x="100" y="12"/>
                    <a:pt x="99" y="11"/>
                  </a:cubicBezTo>
                  <a:cubicBezTo>
                    <a:pt x="98" y="10"/>
                    <a:pt x="97" y="10"/>
                    <a:pt x="97" y="10"/>
                  </a:cubicBezTo>
                  <a:cubicBezTo>
                    <a:pt x="96" y="10"/>
                    <a:pt x="96" y="10"/>
                    <a:pt x="96" y="10"/>
                  </a:cubicBezTo>
                  <a:cubicBezTo>
                    <a:pt x="95" y="10"/>
                    <a:pt x="95" y="10"/>
                    <a:pt x="94" y="10"/>
                  </a:cubicBezTo>
                  <a:cubicBezTo>
                    <a:pt x="93" y="10"/>
                    <a:pt x="93" y="10"/>
                    <a:pt x="92" y="10"/>
                  </a:cubicBezTo>
                  <a:cubicBezTo>
                    <a:pt x="90" y="9"/>
                    <a:pt x="89" y="8"/>
                    <a:pt x="87" y="7"/>
                  </a:cubicBezTo>
                  <a:cubicBezTo>
                    <a:pt x="87" y="6"/>
                    <a:pt x="87" y="6"/>
                    <a:pt x="87" y="6"/>
                  </a:cubicBezTo>
                  <a:cubicBezTo>
                    <a:pt x="85" y="5"/>
                    <a:pt x="85" y="5"/>
                    <a:pt x="85" y="5"/>
                  </a:cubicBezTo>
                  <a:cubicBezTo>
                    <a:pt x="84" y="3"/>
                    <a:pt x="82" y="2"/>
                    <a:pt x="81" y="1"/>
                  </a:cubicBezTo>
                  <a:cubicBezTo>
                    <a:pt x="78" y="0"/>
                    <a:pt x="78" y="0"/>
                    <a:pt x="78" y="0"/>
                  </a:cubicBezTo>
                  <a:cubicBezTo>
                    <a:pt x="77" y="3"/>
                    <a:pt x="77" y="3"/>
                    <a:pt x="77" y="3"/>
                  </a:cubicBezTo>
                  <a:cubicBezTo>
                    <a:pt x="77" y="4"/>
                    <a:pt x="77" y="4"/>
                    <a:pt x="77" y="4"/>
                  </a:cubicBezTo>
                  <a:cubicBezTo>
                    <a:pt x="76" y="6"/>
                    <a:pt x="76" y="6"/>
                    <a:pt x="75" y="6"/>
                  </a:cubicBezTo>
                  <a:cubicBezTo>
                    <a:pt x="74" y="7"/>
                    <a:pt x="73" y="7"/>
                    <a:pt x="71" y="7"/>
                  </a:cubicBezTo>
                  <a:cubicBezTo>
                    <a:pt x="70" y="8"/>
                    <a:pt x="69" y="9"/>
                    <a:pt x="68" y="9"/>
                  </a:cubicBezTo>
                  <a:cubicBezTo>
                    <a:pt x="67" y="10"/>
                    <a:pt x="66" y="10"/>
                    <a:pt x="65" y="11"/>
                  </a:cubicBezTo>
                  <a:cubicBezTo>
                    <a:pt x="64" y="11"/>
                    <a:pt x="63" y="11"/>
                    <a:pt x="61" y="11"/>
                  </a:cubicBezTo>
                  <a:cubicBezTo>
                    <a:pt x="60" y="11"/>
                    <a:pt x="59" y="11"/>
                    <a:pt x="58" y="12"/>
                  </a:cubicBezTo>
                  <a:cubicBezTo>
                    <a:pt x="53" y="13"/>
                    <a:pt x="48" y="16"/>
                    <a:pt x="44" y="18"/>
                  </a:cubicBezTo>
                  <a:cubicBezTo>
                    <a:pt x="42" y="19"/>
                    <a:pt x="42" y="19"/>
                    <a:pt x="42" y="19"/>
                  </a:cubicBezTo>
                  <a:cubicBezTo>
                    <a:pt x="37" y="22"/>
                    <a:pt x="33" y="24"/>
                    <a:pt x="33" y="31"/>
                  </a:cubicBezTo>
                  <a:cubicBezTo>
                    <a:pt x="33" y="33"/>
                    <a:pt x="33" y="36"/>
                    <a:pt x="33" y="38"/>
                  </a:cubicBezTo>
                  <a:cubicBezTo>
                    <a:pt x="33" y="47"/>
                    <a:pt x="34" y="56"/>
                    <a:pt x="29" y="61"/>
                  </a:cubicBezTo>
                  <a:cubicBezTo>
                    <a:pt x="28" y="62"/>
                    <a:pt x="26" y="63"/>
                    <a:pt x="25" y="64"/>
                  </a:cubicBezTo>
                  <a:cubicBezTo>
                    <a:pt x="23" y="65"/>
                    <a:pt x="20" y="67"/>
                    <a:pt x="19" y="69"/>
                  </a:cubicBezTo>
                  <a:cubicBezTo>
                    <a:pt x="16" y="74"/>
                    <a:pt x="18" y="77"/>
                    <a:pt x="20" y="79"/>
                  </a:cubicBezTo>
                  <a:cubicBezTo>
                    <a:pt x="20" y="80"/>
                    <a:pt x="21" y="81"/>
                    <a:pt x="21" y="82"/>
                  </a:cubicBezTo>
                  <a:cubicBezTo>
                    <a:pt x="22" y="83"/>
                    <a:pt x="22" y="83"/>
                    <a:pt x="20" y="84"/>
                  </a:cubicBezTo>
                  <a:cubicBezTo>
                    <a:pt x="19" y="85"/>
                    <a:pt x="18" y="86"/>
                    <a:pt x="16" y="88"/>
                  </a:cubicBezTo>
                  <a:cubicBezTo>
                    <a:pt x="15" y="89"/>
                    <a:pt x="15" y="91"/>
                    <a:pt x="14" y="92"/>
                  </a:cubicBezTo>
                  <a:cubicBezTo>
                    <a:pt x="14" y="94"/>
                    <a:pt x="14" y="95"/>
                    <a:pt x="11" y="95"/>
                  </a:cubicBezTo>
                  <a:cubicBezTo>
                    <a:pt x="11" y="95"/>
                    <a:pt x="10" y="96"/>
                    <a:pt x="9" y="96"/>
                  </a:cubicBezTo>
                  <a:cubicBezTo>
                    <a:pt x="6" y="96"/>
                    <a:pt x="2" y="97"/>
                    <a:pt x="2" y="104"/>
                  </a:cubicBezTo>
                  <a:cubicBezTo>
                    <a:pt x="3" y="107"/>
                    <a:pt x="4" y="109"/>
                    <a:pt x="5" y="110"/>
                  </a:cubicBezTo>
                  <a:cubicBezTo>
                    <a:pt x="6" y="112"/>
                    <a:pt x="7" y="113"/>
                    <a:pt x="7" y="114"/>
                  </a:cubicBezTo>
                  <a:cubicBezTo>
                    <a:pt x="7" y="115"/>
                    <a:pt x="6" y="117"/>
                    <a:pt x="6" y="118"/>
                  </a:cubicBezTo>
                  <a:cubicBezTo>
                    <a:pt x="5" y="121"/>
                    <a:pt x="4" y="123"/>
                    <a:pt x="5" y="127"/>
                  </a:cubicBezTo>
                  <a:cubicBezTo>
                    <a:pt x="6" y="128"/>
                    <a:pt x="6" y="130"/>
                    <a:pt x="7" y="131"/>
                  </a:cubicBezTo>
                  <a:cubicBezTo>
                    <a:pt x="8" y="133"/>
                    <a:pt x="9" y="134"/>
                    <a:pt x="9" y="136"/>
                  </a:cubicBezTo>
                  <a:cubicBezTo>
                    <a:pt x="9" y="139"/>
                    <a:pt x="9" y="143"/>
                    <a:pt x="8" y="145"/>
                  </a:cubicBezTo>
                  <a:cubicBezTo>
                    <a:pt x="5" y="146"/>
                    <a:pt x="2" y="147"/>
                    <a:pt x="1" y="149"/>
                  </a:cubicBezTo>
                  <a:cubicBezTo>
                    <a:pt x="1" y="150"/>
                    <a:pt x="0" y="153"/>
                    <a:pt x="4" y="156"/>
                  </a:cubicBezTo>
                  <a:cubicBezTo>
                    <a:pt x="5" y="158"/>
                    <a:pt x="8" y="159"/>
                    <a:pt x="10" y="159"/>
                  </a:cubicBezTo>
                  <a:cubicBezTo>
                    <a:pt x="11" y="160"/>
                    <a:pt x="13" y="160"/>
                    <a:pt x="14" y="162"/>
                  </a:cubicBezTo>
                  <a:cubicBezTo>
                    <a:pt x="15" y="162"/>
                    <a:pt x="15" y="163"/>
                    <a:pt x="16" y="164"/>
                  </a:cubicBezTo>
                  <a:cubicBezTo>
                    <a:pt x="19" y="167"/>
                    <a:pt x="23" y="170"/>
                    <a:pt x="28" y="170"/>
                  </a:cubicBezTo>
                  <a:cubicBezTo>
                    <a:pt x="28" y="170"/>
                    <a:pt x="28" y="170"/>
                    <a:pt x="28" y="170"/>
                  </a:cubicBezTo>
                  <a:cubicBezTo>
                    <a:pt x="30" y="170"/>
                    <a:pt x="31" y="170"/>
                    <a:pt x="33" y="169"/>
                  </a:cubicBezTo>
                  <a:cubicBezTo>
                    <a:pt x="34" y="169"/>
                    <a:pt x="34" y="168"/>
                    <a:pt x="35" y="168"/>
                  </a:cubicBezTo>
                  <a:cubicBezTo>
                    <a:pt x="35" y="167"/>
                    <a:pt x="36" y="167"/>
                    <a:pt x="36" y="167"/>
                  </a:cubicBezTo>
                  <a:cubicBezTo>
                    <a:pt x="36" y="167"/>
                    <a:pt x="37" y="167"/>
                    <a:pt x="37" y="167"/>
                  </a:cubicBezTo>
                  <a:cubicBezTo>
                    <a:pt x="38" y="167"/>
                    <a:pt x="39" y="168"/>
                    <a:pt x="40" y="168"/>
                  </a:cubicBezTo>
                  <a:cubicBezTo>
                    <a:pt x="40" y="168"/>
                    <a:pt x="40" y="168"/>
                    <a:pt x="40" y="168"/>
                  </a:cubicBezTo>
                  <a:cubicBezTo>
                    <a:pt x="44" y="168"/>
                    <a:pt x="45" y="165"/>
                    <a:pt x="46" y="163"/>
                  </a:cubicBezTo>
                  <a:cubicBezTo>
                    <a:pt x="46" y="163"/>
                    <a:pt x="46" y="162"/>
                    <a:pt x="46" y="162"/>
                  </a:cubicBezTo>
                  <a:cubicBezTo>
                    <a:pt x="47" y="164"/>
                    <a:pt x="46" y="168"/>
                    <a:pt x="43" y="177"/>
                  </a:cubicBezTo>
                  <a:cubicBezTo>
                    <a:pt x="42" y="179"/>
                    <a:pt x="42" y="180"/>
                    <a:pt x="42" y="180"/>
                  </a:cubicBezTo>
                  <a:cubicBezTo>
                    <a:pt x="41" y="182"/>
                    <a:pt x="41" y="182"/>
                    <a:pt x="41" y="182"/>
                  </a:cubicBezTo>
                  <a:cubicBezTo>
                    <a:pt x="41" y="185"/>
                    <a:pt x="40" y="188"/>
                    <a:pt x="39" y="190"/>
                  </a:cubicBezTo>
                  <a:cubicBezTo>
                    <a:pt x="38" y="192"/>
                    <a:pt x="36" y="193"/>
                    <a:pt x="34" y="194"/>
                  </a:cubicBezTo>
                  <a:cubicBezTo>
                    <a:pt x="33" y="194"/>
                    <a:pt x="32" y="195"/>
                    <a:pt x="32" y="195"/>
                  </a:cubicBezTo>
                  <a:cubicBezTo>
                    <a:pt x="31" y="195"/>
                    <a:pt x="31" y="195"/>
                    <a:pt x="31" y="195"/>
                  </a:cubicBezTo>
                  <a:cubicBezTo>
                    <a:pt x="29" y="198"/>
                    <a:pt x="29" y="198"/>
                    <a:pt x="29" y="198"/>
                  </a:cubicBezTo>
                  <a:cubicBezTo>
                    <a:pt x="30" y="199"/>
                    <a:pt x="30" y="199"/>
                    <a:pt x="30" y="199"/>
                  </a:cubicBezTo>
                  <a:cubicBezTo>
                    <a:pt x="31" y="200"/>
                    <a:pt x="32" y="202"/>
                    <a:pt x="33" y="203"/>
                  </a:cubicBezTo>
                  <a:cubicBezTo>
                    <a:pt x="33" y="205"/>
                    <a:pt x="33" y="207"/>
                    <a:pt x="33" y="209"/>
                  </a:cubicBezTo>
                  <a:cubicBezTo>
                    <a:pt x="33" y="211"/>
                    <a:pt x="33" y="212"/>
                    <a:pt x="33" y="214"/>
                  </a:cubicBezTo>
                  <a:cubicBezTo>
                    <a:pt x="33" y="214"/>
                    <a:pt x="34" y="215"/>
                    <a:pt x="34" y="216"/>
                  </a:cubicBezTo>
                  <a:cubicBezTo>
                    <a:pt x="35" y="219"/>
                    <a:pt x="36" y="221"/>
                    <a:pt x="33" y="223"/>
                  </a:cubicBezTo>
                  <a:cubicBezTo>
                    <a:pt x="31" y="224"/>
                    <a:pt x="29" y="225"/>
                    <a:pt x="27" y="225"/>
                  </a:cubicBezTo>
                  <a:cubicBezTo>
                    <a:pt x="26" y="225"/>
                    <a:pt x="26" y="225"/>
                    <a:pt x="25" y="225"/>
                  </a:cubicBezTo>
                  <a:cubicBezTo>
                    <a:pt x="23" y="225"/>
                    <a:pt x="23" y="225"/>
                    <a:pt x="23" y="225"/>
                  </a:cubicBezTo>
                  <a:cubicBezTo>
                    <a:pt x="23" y="227"/>
                    <a:pt x="23" y="227"/>
                    <a:pt x="23" y="227"/>
                  </a:cubicBezTo>
                  <a:cubicBezTo>
                    <a:pt x="23" y="230"/>
                    <a:pt x="25" y="231"/>
                    <a:pt x="26" y="231"/>
                  </a:cubicBezTo>
                  <a:cubicBezTo>
                    <a:pt x="26" y="232"/>
                    <a:pt x="26" y="232"/>
                    <a:pt x="27" y="232"/>
                  </a:cubicBezTo>
                  <a:cubicBezTo>
                    <a:pt x="27" y="232"/>
                    <a:pt x="28" y="232"/>
                    <a:pt x="29" y="234"/>
                  </a:cubicBezTo>
                  <a:cubicBezTo>
                    <a:pt x="29" y="235"/>
                    <a:pt x="28" y="236"/>
                    <a:pt x="28" y="236"/>
                  </a:cubicBezTo>
                  <a:cubicBezTo>
                    <a:pt x="27" y="237"/>
                    <a:pt x="27" y="237"/>
                    <a:pt x="27" y="237"/>
                  </a:cubicBezTo>
                  <a:cubicBezTo>
                    <a:pt x="27" y="237"/>
                    <a:pt x="27" y="237"/>
                    <a:pt x="27" y="237"/>
                  </a:cubicBezTo>
                  <a:cubicBezTo>
                    <a:pt x="26" y="239"/>
                    <a:pt x="26" y="240"/>
                    <a:pt x="25" y="240"/>
                  </a:cubicBezTo>
                  <a:cubicBezTo>
                    <a:pt x="23" y="248"/>
                    <a:pt x="23" y="248"/>
                    <a:pt x="23" y="248"/>
                  </a:cubicBezTo>
                  <a:cubicBezTo>
                    <a:pt x="29" y="243"/>
                    <a:pt x="29" y="243"/>
                    <a:pt x="29" y="243"/>
                  </a:cubicBezTo>
                  <a:cubicBezTo>
                    <a:pt x="30" y="242"/>
                    <a:pt x="31" y="241"/>
                    <a:pt x="32" y="241"/>
                  </a:cubicBezTo>
                  <a:cubicBezTo>
                    <a:pt x="34" y="239"/>
                    <a:pt x="36" y="236"/>
                    <a:pt x="38" y="236"/>
                  </a:cubicBezTo>
                  <a:cubicBezTo>
                    <a:pt x="39" y="236"/>
                    <a:pt x="39" y="236"/>
                    <a:pt x="40" y="237"/>
                  </a:cubicBezTo>
                  <a:cubicBezTo>
                    <a:pt x="41" y="237"/>
                    <a:pt x="42" y="238"/>
                    <a:pt x="43" y="239"/>
                  </a:cubicBezTo>
                  <a:cubicBezTo>
                    <a:pt x="44" y="240"/>
                    <a:pt x="46" y="241"/>
                    <a:pt x="47" y="242"/>
                  </a:cubicBezTo>
                  <a:cubicBezTo>
                    <a:pt x="47" y="242"/>
                    <a:pt x="47" y="242"/>
                    <a:pt x="47" y="242"/>
                  </a:cubicBezTo>
                  <a:cubicBezTo>
                    <a:pt x="48" y="242"/>
                    <a:pt x="48" y="243"/>
                    <a:pt x="48" y="243"/>
                  </a:cubicBezTo>
                  <a:cubicBezTo>
                    <a:pt x="50" y="244"/>
                    <a:pt x="50" y="244"/>
                    <a:pt x="50" y="244"/>
                  </a:cubicBezTo>
                  <a:cubicBezTo>
                    <a:pt x="51" y="243"/>
                    <a:pt x="51" y="243"/>
                    <a:pt x="51" y="243"/>
                  </a:cubicBezTo>
                  <a:cubicBezTo>
                    <a:pt x="52" y="242"/>
                    <a:pt x="53" y="241"/>
                    <a:pt x="54" y="241"/>
                  </a:cubicBezTo>
                  <a:cubicBezTo>
                    <a:pt x="54" y="241"/>
                    <a:pt x="54" y="241"/>
                    <a:pt x="54" y="241"/>
                  </a:cubicBezTo>
                  <a:cubicBezTo>
                    <a:pt x="56" y="242"/>
                    <a:pt x="58" y="244"/>
                    <a:pt x="60" y="248"/>
                  </a:cubicBezTo>
                  <a:cubicBezTo>
                    <a:pt x="62" y="250"/>
                    <a:pt x="63" y="252"/>
                    <a:pt x="63" y="254"/>
                  </a:cubicBezTo>
                  <a:cubicBezTo>
                    <a:pt x="66" y="260"/>
                    <a:pt x="69" y="266"/>
                    <a:pt x="76" y="266"/>
                  </a:cubicBezTo>
                  <a:cubicBezTo>
                    <a:pt x="77" y="265"/>
                    <a:pt x="77" y="265"/>
                    <a:pt x="77" y="265"/>
                  </a:cubicBezTo>
                  <a:cubicBezTo>
                    <a:pt x="81" y="265"/>
                    <a:pt x="82" y="259"/>
                    <a:pt x="83" y="256"/>
                  </a:cubicBezTo>
                  <a:cubicBezTo>
                    <a:pt x="83" y="253"/>
                    <a:pt x="84" y="252"/>
                    <a:pt x="87" y="250"/>
                  </a:cubicBezTo>
                  <a:cubicBezTo>
                    <a:pt x="90" y="249"/>
                    <a:pt x="90" y="248"/>
                    <a:pt x="90" y="245"/>
                  </a:cubicBezTo>
                  <a:cubicBezTo>
                    <a:pt x="91" y="241"/>
                    <a:pt x="91" y="241"/>
                    <a:pt x="91" y="241"/>
                  </a:cubicBezTo>
                  <a:cubicBezTo>
                    <a:pt x="91" y="237"/>
                    <a:pt x="91" y="234"/>
                    <a:pt x="93" y="230"/>
                  </a:cubicBezTo>
                  <a:cubicBezTo>
                    <a:pt x="93" y="228"/>
                    <a:pt x="94" y="226"/>
                    <a:pt x="94" y="225"/>
                  </a:cubicBezTo>
                  <a:cubicBezTo>
                    <a:pt x="95" y="222"/>
                    <a:pt x="96" y="219"/>
                    <a:pt x="97" y="216"/>
                  </a:cubicBezTo>
                  <a:cubicBezTo>
                    <a:pt x="97" y="215"/>
                    <a:pt x="97" y="214"/>
                    <a:pt x="98" y="213"/>
                  </a:cubicBezTo>
                  <a:cubicBezTo>
                    <a:pt x="98" y="209"/>
                    <a:pt x="98" y="204"/>
                    <a:pt x="101" y="202"/>
                  </a:cubicBezTo>
                  <a:cubicBezTo>
                    <a:pt x="102" y="202"/>
                    <a:pt x="102" y="202"/>
                    <a:pt x="103" y="202"/>
                  </a:cubicBezTo>
                  <a:cubicBezTo>
                    <a:pt x="103" y="202"/>
                    <a:pt x="104" y="202"/>
                    <a:pt x="105" y="203"/>
                  </a:cubicBezTo>
                  <a:cubicBezTo>
                    <a:pt x="108" y="204"/>
                    <a:pt x="108" y="204"/>
                    <a:pt x="108" y="204"/>
                  </a:cubicBezTo>
                  <a:cubicBezTo>
                    <a:pt x="108" y="200"/>
                    <a:pt x="108" y="200"/>
                    <a:pt x="108" y="200"/>
                  </a:cubicBezTo>
                  <a:cubicBezTo>
                    <a:pt x="108" y="200"/>
                    <a:pt x="108" y="199"/>
                    <a:pt x="108" y="199"/>
                  </a:cubicBezTo>
                  <a:cubicBezTo>
                    <a:pt x="108" y="198"/>
                    <a:pt x="108" y="197"/>
                    <a:pt x="108" y="196"/>
                  </a:cubicBezTo>
                  <a:cubicBezTo>
                    <a:pt x="110" y="192"/>
                    <a:pt x="114" y="185"/>
                    <a:pt x="118" y="182"/>
                  </a:cubicBezTo>
                  <a:cubicBezTo>
                    <a:pt x="121" y="180"/>
                    <a:pt x="124" y="179"/>
                    <a:pt x="127" y="178"/>
                  </a:cubicBezTo>
                  <a:cubicBezTo>
                    <a:pt x="129" y="178"/>
                    <a:pt x="131" y="177"/>
                    <a:pt x="132" y="177"/>
                  </a:cubicBezTo>
                  <a:cubicBezTo>
                    <a:pt x="134" y="176"/>
                    <a:pt x="136" y="176"/>
                    <a:pt x="138" y="175"/>
                  </a:cubicBezTo>
                  <a:cubicBezTo>
                    <a:pt x="140" y="174"/>
                    <a:pt x="143" y="174"/>
                    <a:pt x="145" y="172"/>
                  </a:cubicBezTo>
                  <a:cubicBezTo>
                    <a:pt x="148" y="171"/>
                    <a:pt x="151" y="169"/>
                    <a:pt x="154" y="167"/>
                  </a:cubicBezTo>
                  <a:cubicBezTo>
                    <a:pt x="157" y="165"/>
                    <a:pt x="157" y="165"/>
                    <a:pt x="157" y="165"/>
                  </a:cubicBezTo>
                  <a:cubicBezTo>
                    <a:pt x="166" y="160"/>
                    <a:pt x="174" y="154"/>
                    <a:pt x="181" y="147"/>
                  </a:cubicBezTo>
                  <a:cubicBezTo>
                    <a:pt x="186" y="143"/>
                    <a:pt x="189" y="138"/>
                    <a:pt x="192" y="134"/>
                  </a:cubicBezTo>
                  <a:cubicBezTo>
                    <a:pt x="193" y="131"/>
                    <a:pt x="194" y="129"/>
                    <a:pt x="196" y="127"/>
                  </a:cubicBezTo>
                  <a:cubicBezTo>
                    <a:pt x="199" y="122"/>
                    <a:pt x="203" y="116"/>
                    <a:pt x="204" y="110"/>
                  </a:cubicBezTo>
                  <a:cubicBezTo>
                    <a:pt x="204" y="109"/>
                    <a:pt x="204" y="108"/>
                    <a:pt x="204" y="108"/>
                  </a:cubicBezTo>
                  <a:cubicBezTo>
                    <a:pt x="204" y="106"/>
                    <a:pt x="204" y="104"/>
                    <a:pt x="205" y="102"/>
                  </a:cubicBezTo>
                  <a:cubicBezTo>
                    <a:pt x="205" y="101"/>
                    <a:pt x="206" y="101"/>
                    <a:pt x="207" y="100"/>
                  </a:cubicBezTo>
                  <a:cubicBezTo>
                    <a:pt x="208" y="100"/>
                    <a:pt x="209" y="99"/>
                    <a:pt x="209" y="99"/>
                  </a:cubicBezTo>
                  <a:cubicBezTo>
                    <a:pt x="211" y="96"/>
                    <a:pt x="211" y="91"/>
                    <a:pt x="210" y="87"/>
                  </a:cubicBezTo>
                  <a:close/>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8" name="Freeform 18"/>
            <p:cNvSpPr>
              <a:spLocks/>
            </p:cNvSpPr>
            <p:nvPr/>
          </p:nvSpPr>
          <p:spPr bwMode="auto">
            <a:xfrm>
              <a:off x="1648069" y="2797027"/>
              <a:ext cx="91003" cy="120131"/>
            </a:xfrm>
            <a:custGeom>
              <a:avLst/>
              <a:gdLst>
                <a:gd name="T0" fmla="*/ 104 w 108"/>
                <a:gd name="T1" fmla="*/ 52 h 153"/>
                <a:gd name="T2" fmla="*/ 98 w 108"/>
                <a:gd name="T3" fmla="*/ 46 h 153"/>
                <a:gd name="T4" fmla="*/ 95 w 108"/>
                <a:gd name="T5" fmla="*/ 44 h 153"/>
                <a:gd name="T6" fmla="*/ 86 w 108"/>
                <a:gd name="T7" fmla="*/ 36 h 153"/>
                <a:gd name="T8" fmla="*/ 76 w 108"/>
                <a:gd name="T9" fmla="*/ 28 h 153"/>
                <a:gd name="T10" fmla="*/ 67 w 108"/>
                <a:gd name="T11" fmla="*/ 17 h 153"/>
                <a:gd name="T12" fmla="*/ 43 w 108"/>
                <a:gd name="T13" fmla="*/ 7 h 153"/>
                <a:gd name="T14" fmla="*/ 37 w 108"/>
                <a:gd name="T15" fmla="*/ 4 h 153"/>
                <a:gd name="T16" fmla="*/ 27 w 108"/>
                <a:gd name="T17" fmla="*/ 0 h 153"/>
                <a:gd name="T18" fmla="*/ 24 w 108"/>
                <a:gd name="T19" fmla="*/ 6 h 153"/>
                <a:gd name="T20" fmla="*/ 22 w 108"/>
                <a:gd name="T21" fmla="*/ 13 h 153"/>
                <a:gd name="T22" fmla="*/ 5 w 108"/>
                <a:gd name="T23" fmla="*/ 40 h 153"/>
                <a:gd name="T24" fmla="*/ 7 w 108"/>
                <a:gd name="T25" fmla="*/ 48 h 153"/>
                <a:gd name="T26" fmla="*/ 7 w 108"/>
                <a:gd name="T27" fmla="*/ 57 h 153"/>
                <a:gd name="T28" fmla="*/ 20 w 108"/>
                <a:gd name="T29" fmla="*/ 101 h 153"/>
                <a:gd name="T30" fmla="*/ 16 w 108"/>
                <a:gd name="T31" fmla="*/ 108 h 153"/>
                <a:gd name="T32" fmla="*/ 14 w 108"/>
                <a:gd name="T33" fmla="*/ 116 h 153"/>
                <a:gd name="T34" fmla="*/ 10 w 108"/>
                <a:gd name="T35" fmla="*/ 132 h 153"/>
                <a:gd name="T36" fmla="*/ 6 w 108"/>
                <a:gd name="T37" fmla="*/ 138 h 153"/>
                <a:gd name="T38" fmla="*/ 0 w 108"/>
                <a:gd name="T39" fmla="*/ 147 h 153"/>
                <a:gd name="T40" fmla="*/ 6 w 108"/>
                <a:gd name="T41" fmla="*/ 149 h 153"/>
                <a:gd name="T42" fmla="*/ 15 w 108"/>
                <a:gd name="T43" fmla="*/ 153 h 153"/>
                <a:gd name="T44" fmla="*/ 19 w 108"/>
                <a:gd name="T45" fmla="*/ 150 h 153"/>
                <a:gd name="T46" fmla="*/ 30 w 108"/>
                <a:gd name="T47" fmla="*/ 143 h 153"/>
                <a:gd name="T48" fmla="*/ 37 w 108"/>
                <a:gd name="T49" fmla="*/ 147 h 153"/>
                <a:gd name="T50" fmla="*/ 40 w 108"/>
                <a:gd name="T51" fmla="*/ 146 h 153"/>
                <a:gd name="T52" fmla="*/ 44 w 108"/>
                <a:gd name="T53" fmla="*/ 145 h 153"/>
                <a:gd name="T54" fmla="*/ 51 w 108"/>
                <a:gd name="T55" fmla="*/ 148 h 153"/>
                <a:gd name="T56" fmla="*/ 59 w 108"/>
                <a:gd name="T57" fmla="*/ 150 h 153"/>
                <a:gd name="T58" fmla="*/ 73 w 108"/>
                <a:gd name="T59" fmla="*/ 130 h 153"/>
                <a:gd name="T60" fmla="*/ 76 w 108"/>
                <a:gd name="T61" fmla="*/ 120 h 153"/>
                <a:gd name="T62" fmla="*/ 80 w 108"/>
                <a:gd name="T63" fmla="*/ 113 h 153"/>
                <a:gd name="T64" fmla="*/ 84 w 108"/>
                <a:gd name="T65" fmla="*/ 105 h 153"/>
                <a:gd name="T66" fmla="*/ 90 w 108"/>
                <a:gd name="T67" fmla="*/ 97 h 153"/>
                <a:gd name="T68" fmla="*/ 97 w 108"/>
                <a:gd name="T69" fmla="*/ 82 h 153"/>
                <a:gd name="T70" fmla="*/ 106 w 108"/>
                <a:gd name="T71" fmla="*/ 71 h 153"/>
                <a:gd name="T72" fmla="*/ 108 w 108"/>
                <a:gd name="T73" fmla="*/ 57 h 153"/>
                <a:gd name="T74" fmla="*/ 106 w 108"/>
                <a:gd name="T75" fmla="*/ 5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53">
                  <a:moveTo>
                    <a:pt x="106" y="54"/>
                  </a:moveTo>
                  <a:cubicBezTo>
                    <a:pt x="105" y="53"/>
                    <a:pt x="105" y="53"/>
                    <a:pt x="104" y="52"/>
                  </a:cubicBezTo>
                  <a:cubicBezTo>
                    <a:pt x="104" y="51"/>
                    <a:pt x="103" y="50"/>
                    <a:pt x="102" y="49"/>
                  </a:cubicBezTo>
                  <a:cubicBezTo>
                    <a:pt x="101" y="47"/>
                    <a:pt x="99" y="47"/>
                    <a:pt x="98" y="46"/>
                  </a:cubicBezTo>
                  <a:cubicBezTo>
                    <a:pt x="97" y="46"/>
                    <a:pt x="96" y="46"/>
                    <a:pt x="96" y="46"/>
                  </a:cubicBezTo>
                  <a:cubicBezTo>
                    <a:pt x="95" y="45"/>
                    <a:pt x="95" y="45"/>
                    <a:pt x="95" y="44"/>
                  </a:cubicBezTo>
                  <a:cubicBezTo>
                    <a:pt x="94" y="43"/>
                    <a:pt x="93" y="41"/>
                    <a:pt x="92" y="40"/>
                  </a:cubicBezTo>
                  <a:cubicBezTo>
                    <a:pt x="90" y="38"/>
                    <a:pt x="88" y="37"/>
                    <a:pt x="86" y="36"/>
                  </a:cubicBezTo>
                  <a:cubicBezTo>
                    <a:pt x="84" y="34"/>
                    <a:pt x="81" y="32"/>
                    <a:pt x="79" y="31"/>
                  </a:cubicBezTo>
                  <a:cubicBezTo>
                    <a:pt x="78" y="30"/>
                    <a:pt x="77" y="29"/>
                    <a:pt x="76" y="28"/>
                  </a:cubicBezTo>
                  <a:cubicBezTo>
                    <a:pt x="74" y="25"/>
                    <a:pt x="71" y="23"/>
                    <a:pt x="69" y="20"/>
                  </a:cubicBezTo>
                  <a:cubicBezTo>
                    <a:pt x="68" y="19"/>
                    <a:pt x="67" y="18"/>
                    <a:pt x="67" y="17"/>
                  </a:cubicBezTo>
                  <a:cubicBezTo>
                    <a:pt x="64" y="14"/>
                    <a:pt x="62" y="11"/>
                    <a:pt x="55" y="10"/>
                  </a:cubicBezTo>
                  <a:cubicBezTo>
                    <a:pt x="50" y="10"/>
                    <a:pt x="47" y="10"/>
                    <a:pt x="43" y="7"/>
                  </a:cubicBezTo>
                  <a:cubicBezTo>
                    <a:pt x="42" y="7"/>
                    <a:pt x="41" y="7"/>
                    <a:pt x="41" y="6"/>
                  </a:cubicBezTo>
                  <a:cubicBezTo>
                    <a:pt x="39" y="6"/>
                    <a:pt x="38" y="5"/>
                    <a:pt x="37" y="4"/>
                  </a:cubicBezTo>
                  <a:cubicBezTo>
                    <a:pt x="34" y="2"/>
                    <a:pt x="32" y="1"/>
                    <a:pt x="29" y="0"/>
                  </a:cubicBezTo>
                  <a:cubicBezTo>
                    <a:pt x="27" y="0"/>
                    <a:pt x="27" y="0"/>
                    <a:pt x="27" y="0"/>
                  </a:cubicBezTo>
                  <a:cubicBezTo>
                    <a:pt x="26" y="2"/>
                    <a:pt x="26" y="2"/>
                    <a:pt x="26" y="2"/>
                  </a:cubicBezTo>
                  <a:cubicBezTo>
                    <a:pt x="26" y="3"/>
                    <a:pt x="25" y="5"/>
                    <a:pt x="24" y="6"/>
                  </a:cubicBezTo>
                  <a:cubicBezTo>
                    <a:pt x="23" y="8"/>
                    <a:pt x="23" y="9"/>
                    <a:pt x="22" y="10"/>
                  </a:cubicBezTo>
                  <a:cubicBezTo>
                    <a:pt x="22" y="11"/>
                    <a:pt x="22" y="12"/>
                    <a:pt x="22" y="13"/>
                  </a:cubicBezTo>
                  <a:cubicBezTo>
                    <a:pt x="21" y="17"/>
                    <a:pt x="16" y="21"/>
                    <a:pt x="13" y="25"/>
                  </a:cubicBezTo>
                  <a:cubicBezTo>
                    <a:pt x="9" y="29"/>
                    <a:pt x="5" y="34"/>
                    <a:pt x="5" y="40"/>
                  </a:cubicBezTo>
                  <a:cubicBezTo>
                    <a:pt x="5" y="41"/>
                    <a:pt x="5" y="43"/>
                    <a:pt x="6" y="44"/>
                  </a:cubicBezTo>
                  <a:cubicBezTo>
                    <a:pt x="6" y="45"/>
                    <a:pt x="7" y="46"/>
                    <a:pt x="7" y="48"/>
                  </a:cubicBezTo>
                  <a:cubicBezTo>
                    <a:pt x="7" y="49"/>
                    <a:pt x="7" y="51"/>
                    <a:pt x="7" y="53"/>
                  </a:cubicBezTo>
                  <a:cubicBezTo>
                    <a:pt x="7" y="54"/>
                    <a:pt x="7" y="56"/>
                    <a:pt x="7" y="57"/>
                  </a:cubicBezTo>
                  <a:cubicBezTo>
                    <a:pt x="7" y="67"/>
                    <a:pt x="10" y="77"/>
                    <a:pt x="17" y="85"/>
                  </a:cubicBezTo>
                  <a:cubicBezTo>
                    <a:pt x="21" y="90"/>
                    <a:pt x="23" y="94"/>
                    <a:pt x="20" y="101"/>
                  </a:cubicBezTo>
                  <a:cubicBezTo>
                    <a:pt x="19" y="103"/>
                    <a:pt x="18" y="104"/>
                    <a:pt x="17" y="105"/>
                  </a:cubicBezTo>
                  <a:cubicBezTo>
                    <a:pt x="17" y="106"/>
                    <a:pt x="16" y="107"/>
                    <a:pt x="16" y="108"/>
                  </a:cubicBezTo>
                  <a:cubicBezTo>
                    <a:pt x="15" y="109"/>
                    <a:pt x="15" y="111"/>
                    <a:pt x="15" y="113"/>
                  </a:cubicBezTo>
                  <a:cubicBezTo>
                    <a:pt x="15" y="114"/>
                    <a:pt x="14" y="115"/>
                    <a:pt x="14" y="116"/>
                  </a:cubicBezTo>
                  <a:cubicBezTo>
                    <a:pt x="14" y="119"/>
                    <a:pt x="14" y="122"/>
                    <a:pt x="13" y="126"/>
                  </a:cubicBezTo>
                  <a:cubicBezTo>
                    <a:pt x="12" y="129"/>
                    <a:pt x="11" y="130"/>
                    <a:pt x="10" y="132"/>
                  </a:cubicBezTo>
                  <a:cubicBezTo>
                    <a:pt x="9" y="134"/>
                    <a:pt x="9" y="134"/>
                    <a:pt x="9" y="134"/>
                  </a:cubicBezTo>
                  <a:cubicBezTo>
                    <a:pt x="8" y="135"/>
                    <a:pt x="7" y="137"/>
                    <a:pt x="6" y="138"/>
                  </a:cubicBezTo>
                  <a:cubicBezTo>
                    <a:pt x="5" y="141"/>
                    <a:pt x="4" y="143"/>
                    <a:pt x="3" y="145"/>
                  </a:cubicBezTo>
                  <a:cubicBezTo>
                    <a:pt x="0" y="147"/>
                    <a:pt x="0" y="147"/>
                    <a:pt x="0" y="147"/>
                  </a:cubicBezTo>
                  <a:cubicBezTo>
                    <a:pt x="3" y="149"/>
                    <a:pt x="3" y="149"/>
                    <a:pt x="3" y="149"/>
                  </a:cubicBezTo>
                  <a:cubicBezTo>
                    <a:pt x="4" y="149"/>
                    <a:pt x="5" y="149"/>
                    <a:pt x="6" y="149"/>
                  </a:cubicBezTo>
                  <a:cubicBezTo>
                    <a:pt x="9" y="150"/>
                    <a:pt x="10" y="151"/>
                    <a:pt x="11" y="151"/>
                  </a:cubicBezTo>
                  <a:cubicBezTo>
                    <a:pt x="13" y="152"/>
                    <a:pt x="13" y="153"/>
                    <a:pt x="15" y="153"/>
                  </a:cubicBezTo>
                  <a:cubicBezTo>
                    <a:pt x="16" y="153"/>
                    <a:pt x="17" y="151"/>
                    <a:pt x="18" y="150"/>
                  </a:cubicBezTo>
                  <a:cubicBezTo>
                    <a:pt x="19" y="150"/>
                    <a:pt x="19" y="150"/>
                    <a:pt x="19" y="150"/>
                  </a:cubicBezTo>
                  <a:cubicBezTo>
                    <a:pt x="21" y="147"/>
                    <a:pt x="24" y="143"/>
                    <a:pt x="28" y="143"/>
                  </a:cubicBezTo>
                  <a:cubicBezTo>
                    <a:pt x="29" y="143"/>
                    <a:pt x="29" y="143"/>
                    <a:pt x="30" y="143"/>
                  </a:cubicBezTo>
                  <a:cubicBezTo>
                    <a:pt x="31" y="144"/>
                    <a:pt x="32" y="144"/>
                    <a:pt x="33" y="145"/>
                  </a:cubicBezTo>
                  <a:cubicBezTo>
                    <a:pt x="35" y="146"/>
                    <a:pt x="36" y="147"/>
                    <a:pt x="37" y="147"/>
                  </a:cubicBezTo>
                  <a:cubicBezTo>
                    <a:pt x="38" y="147"/>
                    <a:pt x="38" y="147"/>
                    <a:pt x="38" y="147"/>
                  </a:cubicBezTo>
                  <a:cubicBezTo>
                    <a:pt x="39" y="147"/>
                    <a:pt x="40" y="146"/>
                    <a:pt x="40" y="146"/>
                  </a:cubicBezTo>
                  <a:cubicBezTo>
                    <a:pt x="41" y="146"/>
                    <a:pt x="41" y="146"/>
                    <a:pt x="41" y="146"/>
                  </a:cubicBezTo>
                  <a:cubicBezTo>
                    <a:pt x="42" y="146"/>
                    <a:pt x="43" y="145"/>
                    <a:pt x="44" y="145"/>
                  </a:cubicBezTo>
                  <a:cubicBezTo>
                    <a:pt x="45" y="145"/>
                    <a:pt x="45" y="145"/>
                    <a:pt x="46" y="146"/>
                  </a:cubicBezTo>
                  <a:cubicBezTo>
                    <a:pt x="48" y="146"/>
                    <a:pt x="49" y="147"/>
                    <a:pt x="51" y="148"/>
                  </a:cubicBezTo>
                  <a:cubicBezTo>
                    <a:pt x="52" y="149"/>
                    <a:pt x="54" y="150"/>
                    <a:pt x="56" y="150"/>
                  </a:cubicBezTo>
                  <a:cubicBezTo>
                    <a:pt x="56" y="150"/>
                    <a:pt x="57" y="150"/>
                    <a:pt x="59" y="150"/>
                  </a:cubicBezTo>
                  <a:cubicBezTo>
                    <a:pt x="63" y="148"/>
                    <a:pt x="67" y="143"/>
                    <a:pt x="70" y="138"/>
                  </a:cubicBezTo>
                  <a:cubicBezTo>
                    <a:pt x="72" y="136"/>
                    <a:pt x="73" y="133"/>
                    <a:pt x="73" y="130"/>
                  </a:cubicBezTo>
                  <a:cubicBezTo>
                    <a:pt x="73" y="128"/>
                    <a:pt x="74" y="125"/>
                    <a:pt x="75" y="123"/>
                  </a:cubicBezTo>
                  <a:cubicBezTo>
                    <a:pt x="75" y="122"/>
                    <a:pt x="76" y="121"/>
                    <a:pt x="76" y="120"/>
                  </a:cubicBezTo>
                  <a:cubicBezTo>
                    <a:pt x="77" y="119"/>
                    <a:pt x="78" y="117"/>
                    <a:pt x="79" y="115"/>
                  </a:cubicBezTo>
                  <a:cubicBezTo>
                    <a:pt x="79" y="115"/>
                    <a:pt x="79" y="114"/>
                    <a:pt x="80" y="113"/>
                  </a:cubicBezTo>
                  <a:cubicBezTo>
                    <a:pt x="80" y="111"/>
                    <a:pt x="81" y="110"/>
                    <a:pt x="82" y="108"/>
                  </a:cubicBezTo>
                  <a:cubicBezTo>
                    <a:pt x="82" y="107"/>
                    <a:pt x="83" y="106"/>
                    <a:pt x="84" y="105"/>
                  </a:cubicBezTo>
                  <a:cubicBezTo>
                    <a:pt x="85" y="104"/>
                    <a:pt x="86" y="104"/>
                    <a:pt x="86" y="103"/>
                  </a:cubicBezTo>
                  <a:cubicBezTo>
                    <a:pt x="88" y="101"/>
                    <a:pt x="89" y="99"/>
                    <a:pt x="90" y="97"/>
                  </a:cubicBezTo>
                  <a:cubicBezTo>
                    <a:pt x="90" y="95"/>
                    <a:pt x="90" y="95"/>
                    <a:pt x="90" y="95"/>
                  </a:cubicBezTo>
                  <a:cubicBezTo>
                    <a:pt x="92" y="91"/>
                    <a:pt x="94" y="86"/>
                    <a:pt x="97" y="82"/>
                  </a:cubicBezTo>
                  <a:cubicBezTo>
                    <a:pt x="98" y="80"/>
                    <a:pt x="100" y="78"/>
                    <a:pt x="101" y="77"/>
                  </a:cubicBezTo>
                  <a:cubicBezTo>
                    <a:pt x="103" y="75"/>
                    <a:pt x="105" y="74"/>
                    <a:pt x="106" y="71"/>
                  </a:cubicBezTo>
                  <a:cubicBezTo>
                    <a:pt x="106" y="68"/>
                    <a:pt x="107" y="65"/>
                    <a:pt x="107" y="62"/>
                  </a:cubicBezTo>
                  <a:cubicBezTo>
                    <a:pt x="107" y="60"/>
                    <a:pt x="107" y="59"/>
                    <a:pt x="108" y="57"/>
                  </a:cubicBezTo>
                  <a:cubicBezTo>
                    <a:pt x="108" y="55"/>
                    <a:pt x="108" y="55"/>
                    <a:pt x="108" y="55"/>
                  </a:cubicBezTo>
                  <a:lnTo>
                    <a:pt x="106" y="54"/>
                  </a:lnTo>
                  <a:close/>
                </a:path>
              </a:pathLst>
            </a:custGeom>
            <a:solidFill>
              <a:schemeClr val="bg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9" name="Freeform 19"/>
            <p:cNvSpPr>
              <a:spLocks/>
            </p:cNvSpPr>
            <p:nvPr/>
          </p:nvSpPr>
          <p:spPr bwMode="auto">
            <a:xfrm>
              <a:off x="1543360" y="2788337"/>
              <a:ext cx="126636" cy="138022"/>
            </a:xfrm>
            <a:custGeom>
              <a:avLst/>
              <a:gdLst>
                <a:gd name="T0" fmla="*/ 138 w 151"/>
                <a:gd name="T1" fmla="*/ 7 h 176"/>
                <a:gd name="T2" fmla="*/ 112 w 151"/>
                <a:gd name="T3" fmla="*/ 0 h 176"/>
                <a:gd name="T4" fmla="*/ 101 w 151"/>
                <a:gd name="T5" fmla="*/ 6 h 176"/>
                <a:gd name="T6" fmla="*/ 90 w 151"/>
                <a:gd name="T7" fmla="*/ 2 h 176"/>
                <a:gd name="T8" fmla="*/ 76 w 151"/>
                <a:gd name="T9" fmla="*/ 4 h 176"/>
                <a:gd name="T10" fmla="*/ 73 w 151"/>
                <a:gd name="T11" fmla="*/ 8 h 176"/>
                <a:gd name="T12" fmla="*/ 62 w 151"/>
                <a:gd name="T13" fmla="*/ 6 h 176"/>
                <a:gd name="T14" fmla="*/ 45 w 151"/>
                <a:gd name="T15" fmla="*/ 2 h 176"/>
                <a:gd name="T16" fmla="*/ 39 w 151"/>
                <a:gd name="T17" fmla="*/ 1 h 176"/>
                <a:gd name="T18" fmla="*/ 35 w 151"/>
                <a:gd name="T19" fmla="*/ 7 h 176"/>
                <a:gd name="T20" fmla="*/ 31 w 151"/>
                <a:gd name="T21" fmla="*/ 21 h 176"/>
                <a:gd name="T22" fmla="*/ 29 w 151"/>
                <a:gd name="T23" fmla="*/ 35 h 176"/>
                <a:gd name="T24" fmla="*/ 20 w 151"/>
                <a:gd name="T25" fmla="*/ 46 h 176"/>
                <a:gd name="T26" fmla="*/ 14 w 151"/>
                <a:gd name="T27" fmla="*/ 46 h 176"/>
                <a:gd name="T28" fmla="*/ 5 w 151"/>
                <a:gd name="T29" fmla="*/ 51 h 176"/>
                <a:gd name="T30" fmla="*/ 3 w 151"/>
                <a:gd name="T31" fmla="*/ 75 h 176"/>
                <a:gd name="T32" fmla="*/ 6 w 151"/>
                <a:gd name="T33" fmla="*/ 96 h 176"/>
                <a:gd name="T34" fmla="*/ 17 w 151"/>
                <a:gd name="T35" fmla="*/ 114 h 176"/>
                <a:gd name="T36" fmla="*/ 22 w 151"/>
                <a:gd name="T37" fmla="*/ 113 h 176"/>
                <a:gd name="T38" fmla="*/ 29 w 151"/>
                <a:gd name="T39" fmla="*/ 130 h 176"/>
                <a:gd name="T40" fmla="*/ 42 w 151"/>
                <a:gd name="T41" fmla="*/ 158 h 176"/>
                <a:gd name="T42" fmla="*/ 47 w 151"/>
                <a:gd name="T43" fmla="*/ 165 h 176"/>
                <a:gd name="T44" fmla="*/ 52 w 151"/>
                <a:gd name="T45" fmla="*/ 172 h 176"/>
                <a:gd name="T46" fmla="*/ 62 w 151"/>
                <a:gd name="T47" fmla="*/ 172 h 176"/>
                <a:gd name="T48" fmla="*/ 71 w 151"/>
                <a:gd name="T49" fmla="*/ 175 h 176"/>
                <a:gd name="T50" fmla="*/ 74 w 151"/>
                <a:gd name="T51" fmla="*/ 174 h 176"/>
                <a:gd name="T52" fmla="*/ 69 w 151"/>
                <a:gd name="T53" fmla="*/ 158 h 176"/>
                <a:gd name="T54" fmla="*/ 74 w 151"/>
                <a:gd name="T55" fmla="*/ 151 h 176"/>
                <a:gd name="T56" fmla="*/ 81 w 151"/>
                <a:gd name="T57" fmla="*/ 151 h 176"/>
                <a:gd name="T58" fmla="*/ 87 w 151"/>
                <a:gd name="T59" fmla="*/ 152 h 176"/>
                <a:gd name="T60" fmla="*/ 91 w 151"/>
                <a:gd name="T61" fmla="*/ 151 h 176"/>
                <a:gd name="T62" fmla="*/ 103 w 151"/>
                <a:gd name="T63" fmla="*/ 148 h 176"/>
                <a:gd name="T64" fmla="*/ 109 w 151"/>
                <a:gd name="T65" fmla="*/ 145 h 176"/>
                <a:gd name="T66" fmla="*/ 117 w 151"/>
                <a:gd name="T67" fmla="*/ 152 h 176"/>
                <a:gd name="T68" fmla="*/ 126 w 151"/>
                <a:gd name="T69" fmla="*/ 157 h 176"/>
                <a:gd name="T70" fmla="*/ 133 w 151"/>
                <a:gd name="T71" fmla="*/ 144 h 176"/>
                <a:gd name="T72" fmla="*/ 138 w 151"/>
                <a:gd name="T73" fmla="*/ 127 h 176"/>
                <a:gd name="T74" fmla="*/ 142 w 151"/>
                <a:gd name="T75" fmla="*/ 115 h 176"/>
                <a:gd name="T76" fmla="*/ 131 w 151"/>
                <a:gd name="T77" fmla="*/ 68 h 176"/>
                <a:gd name="T78" fmla="*/ 130 w 151"/>
                <a:gd name="T79" fmla="*/ 56 h 176"/>
                <a:gd name="T80" fmla="*/ 146 w 151"/>
                <a:gd name="T81" fmla="*/ 23 h 176"/>
                <a:gd name="T82" fmla="*/ 150 w 151"/>
                <a:gd name="T83" fmla="*/ 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 h="176">
                  <a:moveTo>
                    <a:pt x="148" y="10"/>
                  </a:moveTo>
                  <a:cubicBezTo>
                    <a:pt x="145" y="8"/>
                    <a:pt x="143" y="7"/>
                    <a:pt x="138" y="7"/>
                  </a:cubicBezTo>
                  <a:cubicBezTo>
                    <a:pt x="138" y="7"/>
                    <a:pt x="138" y="7"/>
                    <a:pt x="138" y="7"/>
                  </a:cubicBezTo>
                  <a:cubicBezTo>
                    <a:pt x="134" y="7"/>
                    <a:pt x="129" y="6"/>
                    <a:pt x="124" y="4"/>
                  </a:cubicBezTo>
                  <a:cubicBezTo>
                    <a:pt x="123" y="4"/>
                    <a:pt x="121" y="3"/>
                    <a:pt x="120" y="3"/>
                  </a:cubicBezTo>
                  <a:cubicBezTo>
                    <a:pt x="118" y="1"/>
                    <a:pt x="115" y="0"/>
                    <a:pt x="112" y="0"/>
                  </a:cubicBezTo>
                  <a:cubicBezTo>
                    <a:pt x="110" y="0"/>
                    <a:pt x="108" y="1"/>
                    <a:pt x="107" y="2"/>
                  </a:cubicBezTo>
                  <a:cubicBezTo>
                    <a:pt x="106" y="2"/>
                    <a:pt x="105" y="3"/>
                    <a:pt x="104" y="4"/>
                  </a:cubicBezTo>
                  <a:cubicBezTo>
                    <a:pt x="103" y="5"/>
                    <a:pt x="102" y="6"/>
                    <a:pt x="101" y="6"/>
                  </a:cubicBezTo>
                  <a:cubicBezTo>
                    <a:pt x="101" y="6"/>
                    <a:pt x="99" y="5"/>
                    <a:pt x="98" y="4"/>
                  </a:cubicBezTo>
                  <a:cubicBezTo>
                    <a:pt x="97" y="4"/>
                    <a:pt x="96" y="3"/>
                    <a:pt x="95" y="3"/>
                  </a:cubicBezTo>
                  <a:cubicBezTo>
                    <a:pt x="93" y="2"/>
                    <a:pt x="92" y="2"/>
                    <a:pt x="90" y="2"/>
                  </a:cubicBezTo>
                  <a:cubicBezTo>
                    <a:pt x="89" y="2"/>
                    <a:pt x="87" y="2"/>
                    <a:pt x="86" y="3"/>
                  </a:cubicBezTo>
                  <a:cubicBezTo>
                    <a:pt x="83" y="4"/>
                    <a:pt x="82" y="4"/>
                    <a:pt x="79" y="4"/>
                  </a:cubicBezTo>
                  <a:cubicBezTo>
                    <a:pt x="76" y="4"/>
                    <a:pt x="76" y="4"/>
                    <a:pt x="76" y="4"/>
                  </a:cubicBezTo>
                  <a:cubicBezTo>
                    <a:pt x="76" y="6"/>
                    <a:pt x="76" y="6"/>
                    <a:pt x="76" y="6"/>
                  </a:cubicBezTo>
                  <a:cubicBezTo>
                    <a:pt x="76" y="7"/>
                    <a:pt x="76" y="8"/>
                    <a:pt x="75" y="10"/>
                  </a:cubicBezTo>
                  <a:cubicBezTo>
                    <a:pt x="75" y="9"/>
                    <a:pt x="74" y="9"/>
                    <a:pt x="73" y="8"/>
                  </a:cubicBezTo>
                  <a:cubicBezTo>
                    <a:pt x="71" y="6"/>
                    <a:pt x="70" y="6"/>
                    <a:pt x="68" y="6"/>
                  </a:cubicBezTo>
                  <a:cubicBezTo>
                    <a:pt x="67" y="6"/>
                    <a:pt x="67" y="6"/>
                    <a:pt x="67" y="6"/>
                  </a:cubicBezTo>
                  <a:cubicBezTo>
                    <a:pt x="65" y="6"/>
                    <a:pt x="63" y="6"/>
                    <a:pt x="62" y="6"/>
                  </a:cubicBezTo>
                  <a:cubicBezTo>
                    <a:pt x="60" y="5"/>
                    <a:pt x="57" y="5"/>
                    <a:pt x="55" y="5"/>
                  </a:cubicBezTo>
                  <a:cubicBezTo>
                    <a:pt x="53" y="5"/>
                    <a:pt x="52" y="4"/>
                    <a:pt x="51" y="4"/>
                  </a:cubicBezTo>
                  <a:cubicBezTo>
                    <a:pt x="49" y="3"/>
                    <a:pt x="47" y="2"/>
                    <a:pt x="45" y="2"/>
                  </a:cubicBezTo>
                  <a:cubicBezTo>
                    <a:pt x="45" y="2"/>
                    <a:pt x="44" y="2"/>
                    <a:pt x="44" y="2"/>
                  </a:cubicBezTo>
                  <a:cubicBezTo>
                    <a:pt x="43" y="1"/>
                    <a:pt x="42" y="1"/>
                    <a:pt x="40" y="1"/>
                  </a:cubicBezTo>
                  <a:cubicBezTo>
                    <a:pt x="40" y="1"/>
                    <a:pt x="40" y="1"/>
                    <a:pt x="39" y="1"/>
                  </a:cubicBezTo>
                  <a:cubicBezTo>
                    <a:pt x="39" y="1"/>
                    <a:pt x="38" y="2"/>
                    <a:pt x="37" y="2"/>
                  </a:cubicBezTo>
                  <a:cubicBezTo>
                    <a:pt x="36" y="2"/>
                    <a:pt x="36" y="2"/>
                    <a:pt x="36" y="2"/>
                  </a:cubicBezTo>
                  <a:cubicBezTo>
                    <a:pt x="35" y="7"/>
                    <a:pt x="35" y="7"/>
                    <a:pt x="35" y="7"/>
                  </a:cubicBezTo>
                  <a:cubicBezTo>
                    <a:pt x="35" y="9"/>
                    <a:pt x="34" y="11"/>
                    <a:pt x="34" y="12"/>
                  </a:cubicBezTo>
                  <a:cubicBezTo>
                    <a:pt x="33" y="15"/>
                    <a:pt x="32" y="18"/>
                    <a:pt x="31" y="20"/>
                  </a:cubicBezTo>
                  <a:cubicBezTo>
                    <a:pt x="31" y="21"/>
                    <a:pt x="31" y="21"/>
                    <a:pt x="31" y="21"/>
                  </a:cubicBezTo>
                  <a:cubicBezTo>
                    <a:pt x="30" y="22"/>
                    <a:pt x="30" y="24"/>
                    <a:pt x="29" y="26"/>
                  </a:cubicBezTo>
                  <a:cubicBezTo>
                    <a:pt x="28" y="28"/>
                    <a:pt x="28" y="31"/>
                    <a:pt x="28" y="33"/>
                  </a:cubicBezTo>
                  <a:cubicBezTo>
                    <a:pt x="28" y="33"/>
                    <a:pt x="28" y="34"/>
                    <a:pt x="29" y="35"/>
                  </a:cubicBezTo>
                  <a:cubicBezTo>
                    <a:pt x="29" y="36"/>
                    <a:pt x="29" y="37"/>
                    <a:pt x="29" y="38"/>
                  </a:cubicBezTo>
                  <a:cubicBezTo>
                    <a:pt x="29" y="42"/>
                    <a:pt x="23" y="46"/>
                    <a:pt x="20" y="46"/>
                  </a:cubicBezTo>
                  <a:cubicBezTo>
                    <a:pt x="20" y="46"/>
                    <a:pt x="20" y="46"/>
                    <a:pt x="20" y="46"/>
                  </a:cubicBezTo>
                  <a:cubicBezTo>
                    <a:pt x="19" y="46"/>
                    <a:pt x="18" y="46"/>
                    <a:pt x="17" y="46"/>
                  </a:cubicBezTo>
                  <a:cubicBezTo>
                    <a:pt x="16" y="46"/>
                    <a:pt x="16" y="46"/>
                    <a:pt x="15" y="46"/>
                  </a:cubicBezTo>
                  <a:cubicBezTo>
                    <a:pt x="15" y="46"/>
                    <a:pt x="14" y="46"/>
                    <a:pt x="14" y="46"/>
                  </a:cubicBezTo>
                  <a:cubicBezTo>
                    <a:pt x="13" y="46"/>
                    <a:pt x="12" y="47"/>
                    <a:pt x="12" y="47"/>
                  </a:cubicBezTo>
                  <a:cubicBezTo>
                    <a:pt x="11" y="48"/>
                    <a:pt x="10" y="49"/>
                    <a:pt x="8" y="49"/>
                  </a:cubicBezTo>
                  <a:cubicBezTo>
                    <a:pt x="6" y="49"/>
                    <a:pt x="5" y="50"/>
                    <a:pt x="5" y="51"/>
                  </a:cubicBezTo>
                  <a:cubicBezTo>
                    <a:pt x="4" y="53"/>
                    <a:pt x="4" y="54"/>
                    <a:pt x="5" y="57"/>
                  </a:cubicBezTo>
                  <a:cubicBezTo>
                    <a:pt x="7" y="61"/>
                    <a:pt x="7" y="65"/>
                    <a:pt x="6" y="70"/>
                  </a:cubicBezTo>
                  <a:cubicBezTo>
                    <a:pt x="5" y="72"/>
                    <a:pt x="4" y="73"/>
                    <a:pt x="3" y="75"/>
                  </a:cubicBezTo>
                  <a:cubicBezTo>
                    <a:pt x="2" y="76"/>
                    <a:pt x="1" y="78"/>
                    <a:pt x="1" y="79"/>
                  </a:cubicBezTo>
                  <a:cubicBezTo>
                    <a:pt x="0" y="84"/>
                    <a:pt x="3" y="89"/>
                    <a:pt x="4" y="91"/>
                  </a:cubicBezTo>
                  <a:cubicBezTo>
                    <a:pt x="4" y="93"/>
                    <a:pt x="5" y="94"/>
                    <a:pt x="6" y="96"/>
                  </a:cubicBezTo>
                  <a:cubicBezTo>
                    <a:pt x="9" y="99"/>
                    <a:pt x="11" y="103"/>
                    <a:pt x="12" y="107"/>
                  </a:cubicBezTo>
                  <a:cubicBezTo>
                    <a:pt x="13" y="110"/>
                    <a:pt x="14" y="113"/>
                    <a:pt x="17" y="113"/>
                  </a:cubicBezTo>
                  <a:cubicBezTo>
                    <a:pt x="17" y="114"/>
                    <a:pt x="17" y="114"/>
                    <a:pt x="17" y="114"/>
                  </a:cubicBezTo>
                  <a:cubicBezTo>
                    <a:pt x="18" y="114"/>
                    <a:pt x="18" y="114"/>
                    <a:pt x="18" y="114"/>
                  </a:cubicBezTo>
                  <a:cubicBezTo>
                    <a:pt x="18" y="114"/>
                    <a:pt x="19" y="114"/>
                    <a:pt x="20" y="113"/>
                  </a:cubicBezTo>
                  <a:cubicBezTo>
                    <a:pt x="20" y="113"/>
                    <a:pt x="21" y="113"/>
                    <a:pt x="22" y="113"/>
                  </a:cubicBezTo>
                  <a:cubicBezTo>
                    <a:pt x="22" y="113"/>
                    <a:pt x="23" y="113"/>
                    <a:pt x="23" y="113"/>
                  </a:cubicBezTo>
                  <a:cubicBezTo>
                    <a:pt x="27" y="115"/>
                    <a:pt x="28" y="120"/>
                    <a:pt x="29" y="125"/>
                  </a:cubicBezTo>
                  <a:cubicBezTo>
                    <a:pt x="29" y="127"/>
                    <a:pt x="29" y="129"/>
                    <a:pt x="29" y="130"/>
                  </a:cubicBezTo>
                  <a:cubicBezTo>
                    <a:pt x="31" y="136"/>
                    <a:pt x="34" y="142"/>
                    <a:pt x="36" y="147"/>
                  </a:cubicBezTo>
                  <a:cubicBezTo>
                    <a:pt x="37" y="149"/>
                    <a:pt x="37" y="149"/>
                    <a:pt x="37" y="149"/>
                  </a:cubicBezTo>
                  <a:cubicBezTo>
                    <a:pt x="38" y="152"/>
                    <a:pt x="40" y="155"/>
                    <a:pt x="42" y="158"/>
                  </a:cubicBezTo>
                  <a:cubicBezTo>
                    <a:pt x="42" y="159"/>
                    <a:pt x="43" y="160"/>
                    <a:pt x="44" y="161"/>
                  </a:cubicBezTo>
                  <a:cubicBezTo>
                    <a:pt x="44" y="161"/>
                    <a:pt x="44" y="161"/>
                    <a:pt x="44" y="161"/>
                  </a:cubicBezTo>
                  <a:cubicBezTo>
                    <a:pt x="45" y="163"/>
                    <a:pt x="46" y="164"/>
                    <a:pt x="47" y="165"/>
                  </a:cubicBezTo>
                  <a:cubicBezTo>
                    <a:pt x="47" y="165"/>
                    <a:pt x="49" y="168"/>
                    <a:pt x="49" y="170"/>
                  </a:cubicBezTo>
                  <a:cubicBezTo>
                    <a:pt x="50" y="173"/>
                    <a:pt x="50" y="173"/>
                    <a:pt x="50" y="173"/>
                  </a:cubicBezTo>
                  <a:cubicBezTo>
                    <a:pt x="52" y="172"/>
                    <a:pt x="52" y="172"/>
                    <a:pt x="52" y="172"/>
                  </a:cubicBezTo>
                  <a:cubicBezTo>
                    <a:pt x="54" y="172"/>
                    <a:pt x="55" y="172"/>
                    <a:pt x="57" y="172"/>
                  </a:cubicBezTo>
                  <a:cubicBezTo>
                    <a:pt x="57" y="172"/>
                    <a:pt x="58" y="172"/>
                    <a:pt x="59" y="172"/>
                  </a:cubicBezTo>
                  <a:cubicBezTo>
                    <a:pt x="60" y="172"/>
                    <a:pt x="61" y="172"/>
                    <a:pt x="62" y="172"/>
                  </a:cubicBezTo>
                  <a:cubicBezTo>
                    <a:pt x="64" y="173"/>
                    <a:pt x="66" y="173"/>
                    <a:pt x="68" y="174"/>
                  </a:cubicBezTo>
                  <a:cubicBezTo>
                    <a:pt x="69" y="174"/>
                    <a:pt x="69" y="174"/>
                    <a:pt x="70" y="174"/>
                  </a:cubicBezTo>
                  <a:cubicBezTo>
                    <a:pt x="70" y="175"/>
                    <a:pt x="71" y="175"/>
                    <a:pt x="71" y="175"/>
                  </a:cubicBezTo>
                  <a:cubicBezTo>
                    <a:pt x="74" y="176"/>
                    <a:pt x="74" y="176"/>
                    <a:pt x="74" y="176"/>
                  </a:cubicBezTo>
                  <a:cubicBezTo>
                    <a:pt x="74" y="174"/>
                    <a:pt x="74" y="174"/>
                    <a:pt x="74" y="174"/>
                  </a:cubicBezTo>
                  <a:cubicBezTo>
                    <a:pt x="74" y="174"/>
                    <a:pt x="74" y="174"/>
                    <a:pt x="74" y="174"/>
                  </a:cubicBezTo>
                  <a:cubicBezTo>
                    <a:pt x="76" y="171"/>
                    <a:pt x="75" y="168"/>
                    <a:pt x="73" y="165"/>
                  </a:cubicBezTo>
                  <a:cubicBezTo>
                    <a:pt x="73" y="164"/>
                    <a:pt x="72" y="163"/>
                    <a:pt x="71" y="163"/>
                  </a:cubicBezTo>
                  <a:cubicBezTo>
                    <a:pt x="70" y="161"/>
                    <a:pt x="69" y="160"/>
                    <a:pt x="69" y="158"/>
                  </a:cubicBezTo>
                  <a:cubicBezTo>
                    <a:pt x="68" y="156"/>
                    <a:pt x="70" y="155"/>
                    <a:pt x="72" y="154"/>
                  </a:cubicBezTo>
                  <a:cubicBezTo>
                    <a:pt x="72" y="154"/>
                    <a:pt x="73" y="153"/>
                    <a:pt x="73" y="152"/>
                  </a:cubicBezTo>
                  <a:cubicBezTo>
                    <a:pt x="74" y="152"/>
                    <a:pt x="74" y="151"/>
                    <a:pt x="74" y="151"/>
                  </a:cubicBezTo>
                  <a:cubicBezTo>
                    <a:pt x="75" y="149"/>
                    <a:pt x="76" y="149"/>
                    <a:pt x="77" y="149"/>
                  </a:cubicBezTo>
                  <a:cubicBezTo>
                    <a:pt x="77" y="149"/>
                    <a:pt x="78" y="149"/>
                    <a:pt x="79" y="150"/>
                  </a:cubicBezTo>
                  <a:cubicBezTo>
                    <a:pt x="80" y="150"/>
                    <a:pt x="80" y="151"/>
                    <a:pt x="81" y="151"/>
                  </a:cubicBezTo>
                  <a:cubicBezTo>
                    <a:pt x="82" y="152"/>
                    <a:pt x="82" y="152"/>
                    <a:pt x="84" y="152"/>
                  </a:cubicBezTo>
                  <a:cubicBezTo>
                    <a:pt x="84" y="152"/>
                    <a:pt x="84" y="152"/>
                    <a:pt x="84" y="152"/>
                  </a:cubicBezTo>
                  <a:cubicBezTo>
                    <a:pt x="85" y="152"/>
                    <a:pt x="86" y="152"/>
                    <a:pt x="87" y="152"/>
                  </a:cubicBezTo>
                  <a:cubicBezTo>
                    <a:pt x="87" y="152"/>
                    <a:pt x="87" y="152"/>
                    <a:pt x="87" y="152"/>
                  </a:cubicBezTo>
                  <a:cubicBezTo>
                    <a:pt x="88" y="152"/>
                    <a:pt x="89" y="151"/>
                    <a:pt x="90" y="151"/>
                  </a:cubicBezTo>
                  <a:cubicBezTo>
                    <a:pt x="91" y="151"/>
                    <a:pt x="91" y="151"/>
                    <a:pt x="91" y="151"/>
                  </a:cubicBezTo>
                  <a:cubicBezTo>
                    <a:pt x="93" y="151"/>
                    <a:pt x="94" y="150"/>
                    <a:pt x="96" y="150"/>
                  </a:cubicBezTo>
                  <a:cubicBezTo>
                    <a:pt x="98" y="149"/>
                    <a:pt x="99" y="149"/>
                    <a:pt x="100" y="148"/>
                  </a:cubicBezTo>
                  <a:cubicBezTo>
                    <a:pt x="101" y="148"/>
                    <a:pt x="102" y="148"/>
                    <a:pt x="103" y="148"/>
                  </a:cubicBezTo>
                  <a:cubicBezTo>
                    <a:pt x="103" y="148"/>
                    <a:pt x="104" y="147"/>
                    <a:pt x="105" y="147"/>
                  </a:cubicBezTo>
                  <a:cubicBezTo>
                    <a:pt x="106" y="146"/>
                    <a:pt x="107" y="145"/>
                    <a:pt x="108" y="145"/>
                  </a:cubicBezTo>
                  <a:cubicBezTo>
                    <a:pt x="109" y="145"/>
                    <a:pt x="109" y="145"/>
                    <a:pt x="109" y="145"/>
                  </a:cubicBezTo>
                  <a:cubicBezTo>
                    <a:pt x="111" y="146"/>
                    <a:pt x="112" y="147"/>
                    <a:pt x="112" y="148"/>
                  </a:cubicBezTo>
                  <a:cubicBezTo>
                    <a:pt x="113" y="149"/>
                    <a:pt x="113" y="149"/>
                    <a:pt x="113" y="150"/>
                  </a:cubicBezTo>
                  <a:cubicBezTo>
                    <a:pt x="114" y="151"/>
                    <a:pt x="115" y="151"/>
                    <a:pt x="117" y="152"/>
                  </a:cubicBezTo>
                  <a:cubicBezTo>
                    <a:pt x="118" y="152"/>
                    <a:pt x="119" y="153"/>
                    <a:pt x="120" y="154"/>
                  </a:cubicBezTo>
                  <a:cubicBezTo>
                    <a:pt x="122" y="155"/>
                    <a:pt x="123" y="156"/>
                    <a:pt x="123" y="156"/>
                  </a:cubicBezTo>
                  <a:cubicBezTo>
                    <a:pt x="126" y="157"/>
                    <a:pt x="126" y="157"/>
                    <a:pt x="126" y="157"/>
                  </a:cubicBezTo>
                  <a:cubicBezTo>
                    <a:pt x="126" y="155"/>
                    <a:pt x="126" y="155"/>
                    <a:pt x="126" y="155"/>
                  </a:cubicBezTo>
                  <a:cubicBezTo>
                    <a:pt x="128" y="154"/>
                    <a:pt x="129" y="151"/>
                    <a:pt x="130" y="149"/>
                  </a:cubicBezTo>
                  <a:cubicBezTo>
                    <a:pt x="131" y="147"/>
                    <a:pt x="132" y="146"/>
                    <a:pt x="133" y="144"/>
                  </a:cubicBezTo>
                  <a:cubicBezTo>
                    <a:pt x="134" y="143"/>
                    <a:pt x="134" y="143"/>
                    <a:pt x="134" y="143"/>
                  </a:cubicBezTo>
                  <a:cubicBezTo>
                    <a:pt x="135" y="141"/>
                    <a:pt x="136" y="139"/>
                    <a:pt x="137" y="136"/>
                  </a:cubicBezTo>
                  <a:cubicBezTo>
                    <a:pt x="137" y="133"/>
                    <a:pt x="138" y="130"/>
                    <a:pt x="138" y="127"/>
                  </a:cubicBezTo>
                  <a:cubicBezTo>
                    <a:pt x="138" y="126"/>
                    <a:pt x="138" y="125"/>
                    <a:pt x="138" y="124"/>
                  </a:cubicBezTo>
                  <a:cubicBezTo>
                    <a:pt x="138" y="122"/>
                    <a:pt x="138" y="120"/>
                    <a:pt x="139" y="118"/>
                  </a:cubicBezTo>
                  <a:cubicBezTo>
                    <a:pt x="140" y="117"/>
                    <a:pt x="141" y="116"/>
                    <a:pt x="142" y="115"/>
                  </a:cubicBezTo>
                  <a:cubicBezTo>
                    <a:pt x="142" y="114"/>
                    <a:pt x="143" y="113"/>
                    <a:pt x="144" y="112"/>
                  </a:cubicBezTo>
                  <a:cubicBezTo>
                    <a:pt x="146" y="106"/>
                    <a:pt x="145" y="102"/>
                    <a:pt x="141" y="97"/>
                  </a:cubicBezTo>
                  <a:cubicBezTo>
                    <a:pt x="134" y="88"/>
                    <a:pt x="131" y="78"/>
                    <a:pt x="131" y="68"/>
                  </a:cubicBezTo>
                  <a:cubicBezTo>
                    <a:pt x="131" y="66"/>
                    <a:pt x="131" y="65"/>
                    <a:pt x="131" y="64"/>
                  </a:cubicBezTo>
                  <a:cubicBezTo>
                    <a:pt x="131" y="62"/>
                    <a:pt x="131" y="60"/>
                    <a:pt x="131" y="59"/>
                  </a:cubicBezTo>
                  <a:cubicBezTo>
                    <a:pt x="131" y="58"/>
                    <a:pt x="130" y="57"/>
                    <a:pt x="130" y="56"/>
                  </a:cubicBezTo>
                  <a:cubicBezTo>
                    <a:pt x="129" y="54"/>
                    <a:pt x="129" y="52"/>
                    <a:pt x="129" y="51"/>
                  </a:cubicBezTo>
                  <a:cubicBezTo>
                    <a:pt x="129" y="45"/>
                    <a:pt x="133" y="39"/>
                    <a:pt x="137" y="35"/>
                  </a:cubicBezTo>
                  <a:cubicBezTo>
                    <a:pt x="140" y="32"/>
                    <a:pt x="145" y="27"/>
                    <a:pt x="146" y="23"/>
                  </a:cubicBezTo>
                  <a:cubicBezTo>
                    <a:pt x="146" y="22"/>
                    <a:pt x="146" y="22"/>
                    <a:pt x="146" y="21"/>
                  </a:cubicBezTo>
                  <a:cubicBezTo>
                    <a:pt x="147" y="20"/>
                    <a:pt x="147" y="18"/>
                    <a:pt x="148" y="16"/>
                  </a:cubicBezTo>
                  <a:cubicBezTo>
                    <a:pt x="149" y="15"/>
                    <a:pt x="150" y="14"/>
                    <a:pt x="150" y="13"/>
                  </a:cubicBezTo>
                  <a:cubicBezTo>
                    <a:pt x="151" y="11"/>
                    <a:pt x="151" y="11"/>
                    <a:pt x="151" y="11"/>
                  </a:cubicBezTo>
                  <a:cubicBezTo>
                    <a:pt x="151" y="11"/>
                    <a:pt x="148" y="10"/>
                    <a:pt x="148" y="10"/>
                  </a:cubicBezTo>
                  <a:close/>
                </a:path>
              </a:pathLst>
            </a:custGeom>
            <a:solidFill>
              <a:schemeClr val="bg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20" name="Freeform 20"/>
            <p:cNvSpPr>
              <a:spLocks/>
            </p:cNvSpPr>
            <p:nvPr/>
          </p:nvSpPr>
          <p:spPr bwMode="auto">
            <a:xfrm>
              <a:off x="827948" y="2985658"/>
              <a:ext cx="410060" cy="595541"/>
            </a:xfrm>
            <a:custGeom>
              <a:avLst/>
              <a:gdLst>
                <a:gd name="T0" fmla="*/ 471 w 488"/>
                <a:gd name="T1" fmla="*/ 655 h 760"/>
                <a:gd name="T2" fmla="*/ 473 w 488"/>
                <a:gd name="T3" fmla="*/ 600 h 760"/>
                <a:gd name="T4" fmla="*/ 476 w 488"/>
                <a:gd name="T5" fmla="*/ 578 h 760"/>
                <a:gd name="T6" fmla="*/ 477 w 488"/>
                <a:gd name="T7" fmla="*/ 526 h 760"/>
                <a:gd name="T8" fmla="*/ 427 w 488"/>
                <a:gd name="T9" fmla="*/ 455 h 760"/>
                <a:gd name="T10" fmla="*/ 406 w 488"/>
                <a:gd name="T11" fmla="*/ 394 h 760"/>
                <a:gd name="T12" fmla="*/ 366 w 488"/>
                <a:gd name="T13" fmla="*/ 413 h 760"/>
                <a:gd name="T14" fmla="*/ 341 w 488"/>
                <a:gd name="T15" fmla="*/ 392 h 760"/>
                <a:gd name="T16" fmla="*/ 325 w 488"/>
                <a:gd name="T17" fmla="*/ 389 h 760"/>
                <a:gd name="T18" fmla="*/ 316 w 488"/>
                <a:gd name="T19" fmla="*/ 368 h 760"/>
                <a:gd name="T20" fmla="*/ 294 w 488"/>
                <a:gd name="T21" fmla="*/ 339 h 760"/>
                <a:gd name="T22" fmla="*/ 276 w 488"/>
                <a:gd name="T23" fmla="*/ 308 h 760"/>
                <a:gd name="T24" fmla="*/ 283 w 488"/>
                <a:gd name="T25" fmla="*/ 295 h 760"/>
                <a:gd name="T26" fmla="*/ 309 w 488"/>
                <a:gd name="T27" fmla="*/ 225 h 760"/>
                <a:gd name="T28" fmla="*/ 358 w 488"/>
                <a:gd name="T29" fmla="*/ 184 h 760"/>
                <a:gd name="T30" fmla="*/ 376 w 488"/>
                <a:gd name="T31" fmla="*/ 180 h 760"/>
                <a:gd name="T32" fmla="*/ 407 w 488"/>
                <a:gd name="T33" fmla="*/ 177 h 760"/>
                <a:gd name="T34" fmla="*/ 401 w 488"/>
                <a:gd name="T35" fmla="*/ 155 h 760"/>
                <a:gd name="T36" fmla="*/ 397 w 488"/>
                <a:gd name="T37" fmla="*/ 138 h 760"/>
                <a:gd name="T38" fmla="*/ 386 w 488"/>
                <a:gd name="T39" fmla="*/ 94 h 760"/>
                <a:gd name="T40" fmla="*/ 366 w 488"/>
                <a:gd name="T41" fmla="*/ 96 h 760"/>
                <a:gd name="T42" fmla="*/ 348 w 488"/>
                <a:gd name="T43" fmla="*/ 92 h 760"/>
                <a:gd name="T44" fmla="*/ 326 w 488"/>
                <a:gd name="T45" fmla="*/ 100 h 760"/>
                <a:gd name="T46" fmla="*/ 300 w 488"/>
                <a:gd name="T47" fmla="*/ 89 h 760"/>
                <a:gd name="T48" fmla="*/ 285 w 488"/>
                <a:gd name="T49" fmla="*/ 62 h 760"/>
                <a:gd name="T50" fmla="*/ 256 w 488"/>
                <a:gd name="T51" fmla="*/ 39 h 760"/>
                <a:gd name="T52" fmla="*/ 254 w 488"/>
                <a:gd name="T53" fmla="*/ 30 h 760"/>
                <a:gd name="T54" fmla="*/ 236 w 488"/>
                <a:gd name="T55" fmla="*/ 8 h 760"/>
                <a:gd name="T56" fmla="*/ 222 w 488"/>
                <a:gd name="T57" fmla="*/ 3 h 760"/>
                <a:gd name="T58" fmla="*/ 212 w 488"/>
                <a:gd name="T59" fmla="*/ 0 h 760"/>
                <a:gd name="T60" fmla="*/ 217 w 488"/>
                <a:gd name="T61" fmla="*/ 40 h 760"/>
                <a:gd name="T62" fmla="*/ 167 w 488"/>
                <a:gd name="T63" fmla="*/ 105 h 760"/>
                <a:gd name="T64" fmla="*/ 118 w 488"/>
                <a:gd name="T65" fmla="*/ 135 h 760"/>
                <a:gd name="T66" fmla="*/ 111 w 488"/>
                <a:gd name="T67" fmla="*/ 143 h 760"/>
                <a:gd name="T68" fmla="*/ 97 w 488"/>
                <a:gd name="T69" fmla="*/ 190 h 760"/>
                <a:gd name="T70" fmla="*/ 61 w 488"/>
                <a:gd name="T71" fmla="*/ 183 h 760"/>
                <a:gd name="T72" fmla="*/ 46 w 488"/>
                <a:gd name="T73" fmla="*/ 177 h 760"/>
                <a:gd name="T74" fmla="*/ 34 w 488"/>
                <a:gd name="T75" fmla="*/ 171 h 760"/>
                <a:gd name="T76" fmla="*/ 41 w 488"/>
                <a:gd name="T77" fmla="*/ 148 h 760"/>
                <a:gd name="T78" fmla="*/ 19 w 488"/>
                <a:gd name="T79" fmla="*/ 152 h 760"/>
                <a:gd name="T80" fmla="*/ 7 w 488"/>
                <a:gd name="T81" fmla="*/ 201 h 760"/>
                <a:gd name="T82" fmla="*/ 18 w 488"/>
                <a:gd name="T83" fmla="*/ 237 h 760"/>
                <a:gd name="T84" fmla="*/ 25 w 488"/>
                <a:gd name="T85" fmla="*/ 260 h 760"/>
                <a:gd name="T86" fmla="*/ 72 w 488"/>
                <a:gd name="T87" fmla="*/ 311 h 760"/>
                <a:gd name="T88" fmla="*/ 100 w 488"/>
                <a:gd name="T89" fmla="*/ 352 h 760"/>
                <a:gd name="T90" fmla="*/ 125 w 488"/>
                <a:gd name="T91" fmla="*/ 409 h 760"/>
                <a:gd name="T92" fmla="*/ 150 w 488"/>
                <a:gd name="T93" fmla="*/ 464 h 760"/>
                <a:gd name="T94" fmla="*/ 193 w 488"/>
                <a:gd name="T95" fmla="*/ 525 h 760"/>
                <a:gd name="T96" fmla="*/ 211 w 488"/>
                <a:gd name="T97" fmla="*/ 579 h 760"/>
                <a:gd name="T98" fmla="*/ 223 w 488"/>
                <a:gd name="T99" fmla="*/ 599 h 760"/>
                <a:gd name="T100" fmla="*/ 272 w 488"/>
                <a:gd name="T101" fmla="*/ 646 h 760"/>
                <a:gd name="T102" fmla="*/ 343 w 488"/>
                <a:gd name="T103" fmla="*/ 685 h 760"/>
                <a:gd name="T104" fmla="*/ 402 w 488"/>
                <a:gd name="T105" fmla="*/ 724 h 760"/>
                <a:gd name="T106" fmla="*/ 441 w 488"/>
                <a:gd name="T107" fmla="*/ 758 h 760"/>
                <a:gd name="T108" fmla="*/ 461 w 488"/>
                <a:gd name="T109" fmla="*/ 736 h 760"/>
                <a:gd name="T110" fmla="*/ 470 w 488"/>
                <a:gd name="T111" fmla="*/ 7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8" h="760">
                  <a:moveTo>
                    <a:pt x="486" y="679"/>
                  </a:moveTo>
                  <a:cubicBezTo>
                    <a:pt x="487" y="678"/>
                    <a:pt x="488" y="676"/>
                    <a:pt x="486" y="674"/>
                  </a:cubicBezTo>
                  <a:cubicBezTo>
                    <a:pt x="485" y="672"/>
                    <a:pt x="484" y="672"/>
                    <a:pt x="482" y="671"/>
                  </a:cubicBezTo>
                  <a:cubicBezTo>
                    <a:pt x="481" y="671"/>
                    <a:pt x="480" y="670"/>
                    <a:pt x="479" y="669"/>
                  </a:cubicBezTo>
                  <a:cubicBezTo>
                    <a:pt x="477" y="667"/>
                    <a:pt x="474" y="663"/>
                    <a:pt x="473" y="660"/>
                  </a:cubicBezTo>
                  <a:cubicBezTo>
                    <a:pt x="472" y="658"/>
                    <a:pt x="472" y="656"/>
                    <a:pt x="471" y="655"/>
                  </a:cubicBezTo>
                  <a:cubicBezTo>
                    <a:pt x="471" y="655"/>
                    <a:pt x="471" y="655"/>
                    <a:pt x="471" y="655"/>
                  </a:cubicBezTo>
                  <a:cubicBezTo>
                    <a:pt x="469" y="651"/>
                    <a:pt x="467" y="646"/>
                    <a:pt x="468" y="642"/>
                  </a:cubicBezTo>
                  <a:cubicBezTo>
                    <a:pt x="468" y="640"/>
                    <a:pt x="469" y="638"/>
                    <a:pt x="471" y="637"/>
                  </a:cubicBezTo>
                  <a:cubicBezTo>
                    <a:pt x="472" y="635"/>
                    <a:pt x="473" y="634"/>
                    <a:pt x="473" y="632"/>
                  </a:cubicBezTo>
                  <a:cubicBezTo>
                    <a:pt x="474" y="628"/>
                    <a:pt x="471" y="626"/>
                    <a:pt x="469" y="623"/>
                  </a:cubicBezTo>
                  <a:cubicBezTo>
                    <a:pt x="467" y="620"/>
                    <a:pt x="464" y="618"/>
                    <a:pt x="465" y="613"/>
                  </a:cubicBezTo>
                  <a:cubicBezTo>
                    <a:pt x="466" y="609"/>
                    <a:pt x="468" y="606"/>
                    <a:pt x="471" y="602"/>
                  </a:cubicBezTo>
                  <a:cubicBezTo>
                    <a:pt x="472" y="602"/>
                    <a:pt x="473" y="601"/>
                    <a:pt x="473" y="600"/>
                  </a:cubicBezTo>
                  <a:cubicBezTo>
                    <a:pt x="475" y="598"/>
                    <a:pt x="475" y="596"/>
                    <a:pt x="475" y="594"/>
                  </a:cubicBezTo>
                  <a:cubicBezTo>
                    <a:pt x="476" y="592"/>
                    <a:pt x="476" y="589"/>
                    <a:pt x="478" y="587"/>
                  </a:cubicBezTo>
                  <a:cubicBezTo>
                    <a:pt x="479" y="587"/>
                    <a:pt x="479" y="587"/>
                    <a:pt x="479" y="586"/>
                  </a:cubicBezTo>
                  <a:cubicBezTo>
                    <a:pt x="481" y="585"/>
                    <a:pt x="481" y="585"/>
                    <a:pt x="481" y="585"/>
                  </a:cubicBezTo>
                  <a:cubicBezTo>
                    <a:pt x="481" y="584"/>
                    <a:pt x="481" y="584"/>
                    <a:pt x="481" y="584"/>
                  </a:cubicBezTo>
                  <a:cubicBezTo>
                    <a:pt x="480" y="582"/>
                    <a:pt x="479" y="581"/>
                    <a:pt x="478" y="580"/>
                  </a:cubicBezTo>
                  <a:cubicBezTo>
                    <a:pt x="478" y="579"/>
                    <a:pt x="477" y="578"/>
                    <a:pt x="476" y="578"/>
                  </a:cubicBezTo>
                  <a:cubicBezTo>
                    <a:pt x="475" y="576"/>
                    <a:pt x="474" y="573"/>
                    <a:pt x="474" y="571"/>
                  </a:cubicBezTo>
                  <a:cubicBezTo>
                    <a:pt x="473" y="570"/>
                    <a:pt x="473" y="570"/>
                    <a:pt x="473" y="570"/>
                  </a:cubicBezTo>
                  <a:cubicBezTo>
                    <a:pt x="472" y="565"/>
                    <a:pt x="472" y="560"/>
                    <a:pt x="472" y="555"/>
                  </a:cubicBezTo>
                  <a:cubicBezTo>
                    <a:pt x="473" y="551"/>
                    <a:pt x="473" y="547"/>
                    <a:pt x="472" y="543"/>
                  </a:cubicBezTo>
                  <a:cubicBezTo>
                    <a:pt x="472" y="543"/>
                    <a:pt x="472" y="543"/>
                    <a:pt x="472" y="543"/>
                  </a:cubicBezTo>
                  <a:cubicBezTo>
                    <a:pt x="472" y="539"/>
                    <a:pt x="471" y="535"/>
                    <a:pt x="473" y="531"/>
                  </a:cubicBezTo>
                  <a:cubicBezTo>
                    <a:pt x="474" y="529"/>
                    <a:pt x="475" y="528"/>
                    <a:pt x="477" y="526"/>
                  </a:cubicBezTo>
                  <a:cubicBezTo>
                    <a:pt x="478" y="525"/>
                    <a:pt x="480" y="523"/>
                    <a:pt x="481" y="521"/>
                  </a:cubicBezTo>
                  <a:cubicBezTo>
                    <a:pt x="482" y="519"/>
                    <a:pt x="481" y="513"/>
                    <a:pt x="475" y="501"/>
                  </a:cubicBezTo>
                  <a:cubicBezTo>
                    <a:pt x="473" y="499"/>
                    <a:pt x="472" y="496"/>
                    <a:pt x="470" y="494"/>
                  </a:cubicBezTo>
                  <a:cubicBezTo>
                    <a:pt x="463" y="481"/>
                    <a:pt x="456" y="468"/>
                    <a:pt x="447" y="458"/>
                  </a:cubicBezTo>
                  <a:cubicBezTo>
                    <a:pt x="444" y="454"/>
                    <a:pt x="441" y="452"/>
                    <a:pt x="437" y="452"/>
                  </a:cubicBezTo>
                  <a:cubicBezTo>
                    <a:pt x="435" y="452"/>
                    <a:pt x="432" y="453"/>
                    <a:pt x="428" y="455"/>
                  </a:cubicBezTo>
                  <a:cubicBezTo>
                    <a:pt x="427" y="455"/>
                    <a:pt x="427" y="455"/>
                    <a:pt x="427" y="455"/>
                  </a:cubicBezTo>
                  <a:cubicBezTo>
                    <a:pt x="425" y="456"/>
                    <a:pt x="422" y="456"/>
                    <a:pt x="420" y="456"/>
                  </a:cubicBezTo>
                  <a:cubicBezTo>
                    <a:pt x="415" y="456"/>
                    <a:pt x="412" y="455"/>
                    <a:pt x="409" y="454"/>
                  </a:cubicBezTo>
                  <a:cubicBezTo>
                    <a:pt x="407" y="452"/>
                    <a:pt x="406" y="450"/>
                    <a:pt x="405" y="448"/>
                  </a:cubicBezTo>
                  <a:cubicBezTo>
                    <a:pt x="405" y="442"/>
                    <a:pt x="405" y="437"/>
                    <a:pt x="405" y="431"/>
                  </a:cubicBezTo>
                  <a:cubicBezTo>
                    <a:pt x="405" y="427"/>
                    <a:pt x="405" y="423"/>
                    <a:pt x="405" y="419"/>
                  </a:cubicBezTo>
                  <a:cubicBezTo>
                    <a:pt x="405" y="413"/>
                    <a:pt x="404" y="409"/>
                    <a:pt x="406" y="403"/>
                  </a:cubicBezTo>
                  <a:cubicBezTo>
                    <a:pt x="407" y="401"/>
                    <a:pt x="406" y="397"/>
                    <a:pt x="406" y="394"/>
                  </a:cubicBezTo>
                  <a:cubicBezTo>
                    <a:pt x="405" y="390"/>
                    <a:pt x="405" y="390"/>
                    <a:pt x="405" y="390"/>
                  </a:cubicBezTo>
                  <a:cubicBezTo>
                    <a:pt x="402" y="392"/>
                    <a:pt x="402" y="392"/>
                    <a:pt x="402" y="392"/>
                  </a:cubicBezTo>
                  <a:cubicBezTo>
                    <a:pt x="398" y="395"/>
                    <a:pt x="395" y="399"/>
                    <a:pt x="392" y="403"/>
                  </a:cubicBezTo>
                  <a:cubicBezTo>
                    <a:pt x="391" y="403"/>
                    <a:pt x="391" y="403"/>
                    <a:pt x="391" y="403"/>
                  </a:cubicBezTo>
                  <a:cubicBezTo>
                    <a:pt x="390" y="404"/>
                    <a:pt x="389" y="406"/>
                    <a:pt x="388" y="406"/>
                  </a:cubicBezTo>
                  <a:cubicBezTo>
                    <a:pt x="384" y="412"/>
                    <a:pt x="376" y="412"/>
                    <a:pt x="369" y="413"/>
                  </a:cubicBezTo>
                  <a:cubicBezTo>
                    <a:pt x="366" y="413"/>
                    <a:pt x="366" y="413"/>
                    <a:pt x="366" y="413"/>
                  </a:cubicBezTo>
                  <a:cubicBezTo>
                    <a:pt x="359" y="413"/>
                    <a:pt x="356" y="414"/>
                    <a:pt x="353" y="414"/>
                  </a:cubicBezTo>
                  <a:cubicBezTo>
                    <a:pt x="349" y="414"/>
                    <a:pt x="349" y="413"/>
                    <a:pt x="349" y="413"/>
                  </a:cubicBezTo>
                  <a:cubicBezTo>
                    <a:pt x="349" y="413"/>
                    <a:pt x="349" y="413"/>
                    <a:pt x="349" y="413"/>
                  </a:cubicBezTo>
                  <a:cubicBezTo>
                    <a:pt x="348" y="411"/>
                    <a:pt x="348" y="411"/>
                    <a:pt x="348" y="411"/>
                  </a:cubicBezTo>
                  <a:cubicBezTo>
                    <a:pt x="348" y="407"/>
                    <a:pt x="348" y="405"/>
                    <a:pt x="346" y="401"/>
                  </a:cubicBezTo>
                  <a:cubicBezTo>
                    <a:pt x="346" y="401"/>
                    <a:pt x="346" y="400"/>
                    <a:pt x="345" y="399"/>
                  </a:cubicBezTo>
                  <a:cubicBezTo>
                    <a:pt x="343" y="395"/>
                    <a:pt x="342" y="393"/>
                    <a:pt x="341" y="392"/>
                  </a:cubicBezTo>
                  <a:cubicBezTo>
                    <a:pt x="341" y="392"/>
                    <a:pt x="341" y="392"/>
                    <a:pt x="341" y="392"/>
                  </a:cubicBezTo>
                  <a:cubicBezTo>
                    <a:pt x="340" y="392"/>
                    <a:pt x="340" y="392"/>
                    <a:pt x="340" y="392"/>
                  </a:cubicBezTo>
                  <a:cubicBezTo>
                    <a:pt x="340" y="392"/>
                    <a:pt x="339" y="392"/>
                    <a:pt x="338" y="392"/>
                  </a:cubicBezTo>
                  <a:cubicBezTo>
                    <a:pt x="337" y="392"/>
                    <a:pt x="336" y="392"/>
                    <a:pt x="335" y="391"/>
                  </a:cubicBezTo>
                  <a:cubicBezTo>
                    <a:pt x="334" y="391"/>
                    <a:pt x="333" y="391"/>
                    <a:pt x="332" y="390"/>
                  </a:cubicBezTo>
                  <a:cubicBezTo>
                    <a:pt x="331" y="390"/>
                    <a:pt x="330" y="390"/>
                    <a:pt x="330" y="389"/>
                  </a:cubicBezTo>
                  <a:cubicBezTo>
                    <a:pt x="328" y="389"/>
                    <a:pt x="326" y="389"/>
                    <a:pt x="325" y="389"/>
                  </a:cubicBezTo>
                  <a:cubicBezTo>
                    <a:pt x="324" y="389"/>
                    <a:pt x="323" y="389"/>
                    <a:pt x="322" y="389"/>
                  </a:cubicBezTo>
                  <a:cubicBezTo>
                    <a:pt x="321" y="389"/>
                    <a:pt x="321" y="389"/>
                    <a:pt x="320" y="389"/>
                  </a:cubicBezTo>
                  <a:cubicBezTo>
                    <a:pt x="318" y="389"/>
                    <a:pt x="316" y="389"/>
                    <a:pt x="314" y="388"/>
                  </a:cubicBezTo>
                  <a:cubicBezTo>
                    <a:pt x="313" y="387"/>
                    <a:pt x="312" y="387"/>
                    <a:pt x="311" y="385"/>
                  </a:cubicBezTo>
                  <a:cubicBezTo>
                    <a:pt x="311" y="384"/>
                    <a:pt x="312" y="383"/>
                    <a:pt x="314" y="381"/>
                  </a:cubicBezTo>
                  <a:cubicBezTo>
                    <a:pt x="315" y="380"/>
                    <a:pt x="316" y="379"/>
                    <a:pt x="316" y="378"/>
                  </a:cubicBezTo>
                  <a:cubicBezTo>
                    <a:pt x="317" y="376"/>
                    <a:pt x="319" y="372"/>
                    <a:pt x="316" y="368"/>
                  </a:cubicBezTo>
                  <a:cubicBezTo>
                    <a:pt x="315" y="368"/>
                    <a:pt x="315" y="368"/>
                    <a:pt x="315" y="368"/>
                  </a:cubicBezTo>
                  <a:cubicBezTo>
                    <a:pt x="313" y="365"/>
                    <a:pt x="312" y="363"/>
                    <a:pt x="310" y="360"/>
                  </a:cubicBezTo>
                  <a:cubicBezTo>
                    <a:pt x="308" y="357"/>
                    <a:pt x="307" y="356"/>
                    <a:pt x="303" y="356"/>
                  </a:cubicBezTo>
                  <a:cubicBezTo>
                    <a:pt x="302" y="356"/>
                    <a:pt x="302" y="355"/>
                    <a:pt x="302" y="355"/>
                  </a:cubicBezTo>
                  <a:cubicBezTo>
                    <a:pt x="302" y="351"/>
                    <a:pt x="301" y="350"/>
                    <a:pt x="299" y="347"/>
                  </a:cubicBezTo>
                  <a:cubicBezTo>
                    <a:pt x="298" y="347"/>
                    <a:pt x="297" y="346"/>
                    <a:pt x="297" y="346"/>
                  </a:cubicBezTo>
                  <a:cubicBezTo>
                    <a:pt x="295" y="344"/>
                    <a:pt x="294" y="341"/>
                    <a:pt x="294" y="339"/>
                  </a:cubicBezTo>
                  <a:cubicBezTo>
                    <a:pt x="293" y="338"/>
                    <a:pt x="293" y="336"/>
                    <a:pt x="293" y="335"/>
                  </a:cubicBezTo>
                  <a:cubicBezTo>
                    <a:pt x="292" y="333"/>
                    <a:pt x="291" y="332"/>
                    <a:pt x="290" y="331"/>
                  </a:cubicBezTo>
                  <a:cubicBezTo>
                    <a:pt x="289" y="330"/>
                    <a:pt x="287" y="329"/>
                    <a:pt x="287" y="327"/>
                  </a:cubicBezTo>
                  <a:cubicBezTo>
                    <a:pt x="286" y="326"/>
                    <a:pt x="286" y="325"/>
                    <a:pt x="285" y="323"/>
                  </a:cubicBezTo>
                  <a:cubicBezTo>
                    <a:pt x="285" y="321"/>
                    <a:pt x="284" y="319"/>
                    <a:pt x="282" y="317"/>
                  </a:cubicBezTo>
                  <a:cubicBezTo>
                    <a:pt x="281" y="317"/>
                    <a:pt x="281" y="316"/>
                    <a:pt x="280" y="316"/>
                  </a:cubicBezTo>
                  <a:cubicBezTo>
                    <a:pt x="277" y="313"/>
                    <a:pt x="275" y="311"/>
                    <a:pt x="276" y="308"/>
                  </a:cubicBezTo>
                  <a:cubicBezTo>
                    <a:pt x="276" y="305"/>
                    <a:pt x="278" y="304"/>
                    <a:pt x="281" y="303"/>
                  </a:cubicBezTo>
                  <a:cubicBezTo>
                    <a:pt x="282" y="303"/>
                    <a:pt x="283" y="303"/>
                    <a:pt x="284" y="302"/>
                  </a:cubicBezTo>
                  <a:cubicBezTo>
                    <a:pt x="284" y="302"/>
                    <a:pt x="285" y="301"/>
                    <a:pt x="285" y="301"/>
                  </a:cubicBezTo>
                  <a:cubicBezTo>
                    <a:pt x="285" y="300"/>
                    <a:pt x="285" y="300"/>
                    <a:pt x="285" y="300"/>
                  </a:cubicBezTo>
                  <a:cubicBezTo>
                    <a:pt x="285" y="300"/>
                    <a:pt x="285" y="300"/>
                    <a:pt x="285" y="300"/>
                  </a:cubicBezTo>
                  <a:cubicBezTo>
                    <a:pt x="285" y="299"/>
                    <a:pt x="285" y="298"/>
                    <a:pt x="284" y="296"/>
                  </a:cubicBezTo>
                  <a:cubicBezTo>
                    <a:pt x="283" y="296"/>
                    <a:pt x="283" y="295"/>
                    <a:pt x="283" y="295"/>
                  </a:cubicBezTo>
                  <a:cubicBezTo>
                    <a:pt x="281" y="291"/>
                    <a:pt x="280" y="288"/>
                    <a:pt x="282" y="284"/>
                  </a:cubicBezTo>
                  <a:cubicBezTo>
                    <a:pt x="286" y="277"/>
                    <a:pt x="290" y="275"/>
                    <a:pt x="297" y="273"/>
                  </a:cubicBezTo>
                  <a:cubicBezTo>
                    <a:pt x="301" y="271"/>
                    <a:pt x="303" y="269"/>
                    <a:pt x="304" y="267"/>
                  </a:cubicBezTo>
                  <a:cubicBezTo>
                    <a:pt x="305" y="264"/>
                    <a:pt x="305" y="261"/>
                    <a:pt x="304" y="258"/>
                  </a:cubicBezTo>
                  <a:cubicBezTo>
                    <a:pt x="300" y="250"/>
                    <a:pt x="302" y="247"/>
                    <a:pt x="305" y="241"/>
                  </a:cubicBezTo>
                  <a:cubicBezTo>
                    <a:pt x="307" y="238"/>
                    <a:pt x="307" y="238"/>
                    <a:pt x="307" y="238"/>
                  </a:cubicBezTo>
                  <a:cubicBezTo>
                    <a:pt x="309" y="234"/>
                    <a:pt x="309" y="230"/>
                    <a:pt x="309" y="225"/>
                  </a:cubicBezTo>
                  <a:cubicBezTo>
                    <a:pt x="309" y="222"/>
                    <a:pt x="309" y="219"/>
                    <a:pt x="309" y="215"/>
                  </a:cubicBezTo>
                  <a:cubicBezTo>
                    <a:pt x="311" y="210"/>
                    <a:pt x="315" y="208"/>
                    <a:pt x="319" y="206"/>
                  </a:cubicBezTo>
                  <a:cubicBezTo>
                    <a:pt x="321" y="205"/>
                    <a:pt x="323" y="205"/>
                    <a:pt x="324" y="203"/>
                  </a:cubicBezTo>
                  <a:cubicBezTo>
                    <a:pt x="328" y="201"/>
                    <a:pt x="331" y="198"/>
                    <a:pt x="334" y="196"/>
                  </a:cubicBezTo>
                  <a:cubicBezTo>
                    <a:pt x="336" y="194"/>
                    <a:pt x="338" y="192"/>
                    <a:pt x="340" y="190"/>
                  </a:cubicBezTo>
                  <a:cubicBezTo>
                    <a:pt x="343" y="187"/>
                    <a:pt x="348" y="187"/>
                    <a:pt x="352" y="186"/>
                  </a:cubicBezTo>
                  <a:cubicBezTo>
                    <a:pt x="354" y="185"/>
                    <a:pt x="356" y="185"/>
                    <a:pt x="358" y="184"/>
                  </a:cubicBezTo>
                  <a:cubicBezTo>
                    <a:pt x="359" y="184"/>
                    <a:pt x="360" y="183"/>
                    <a:pt x="361" y="183"/>
                  </a:cubicBezTo>
                  <a:cubicBezTo>
                    <a:pt x="362" y="182"/>
                    <a:pt x="363" y="182"/>
                    <a:pt x="364" y="181"/>
                  </a:cubicBezTo>
                  <a:cubicBezTo>
                    <a:pt x="366" y="181"/>
                    <a:pt x="368" y="181"/>
                    <a:pt x="370" y="180"/>
                  </a:cubicBezTo>
                  <a:cubicBezTo>
                    <a:pt x="371" y="180"/>
                    <a:pt x="372" y="180"/>
                    <a:pt x="372" y="180"/>
                  </a:cubicBezTo>
                  <a:cubicBezTo>
                    <a:pt x="373" y="180"/>
                    <a:pt x="374" y="180"/>
                    <a:pt x="374" y="180"/>
                  </a:cubicBezTo>
                  <a:cubicBezTo>
                    <a:pt x="375" y="180"/>
                    <a:pt x="375" y="180"/>
                    <a:pt x="375" y="180"/>
                  </a:cubicBezTo>
                  <a:cubicBezTo>
                    <a:pt x="376" y="180"/>
                    <a:pt x="376" y="180"/>
                    <a:pt x="376" y="180"/>
                  </a:cubicBezTo>
                  <a:cubicBezTo>
                    <a:pt x="377" y="180"/>
                    <a:pt x="379" y="180"/>
                    <a:pt x="380" y="179"/>
                  </a:cubicBezTo>
                  <a:cubicBezTo>
                    <a:pt x="381" y="178"/>
                    <a:pt x="382" y="177"/>
                    <a:pt x="382" y="176"/>
                  </a:cubicBezTo>
                  <a:cubicBezTo>
                    <a:pt x="383" y="175"/>
                    <a:pt x="383" y="173"/>
                    <a:pt x="384" y="173"/>
                  </a:cubicBezTo>
                  <a:cubicBezTo>
                    <a:pt x="386" y="171"/>
                    <a:pt x="390" y="170"/>
                    <a:pt x="395" y="170"/>
                  </a:cubicBezTo>
                  <a:cubicBezTo>
                    <a:pt x="397" y="170"/>
                    <a:pt x="399" y="170"/>
                    <a:pt x="400" y="170"/>
                  </a:cubicBezTo>
                  <a:cubicBezTo>
                    <a:pt x="403" y="171"/>
                    <a:pt x="404" y="173"/>
                    <a:pt x="405" y="174"/>
                  </a:cubicBezTo>
                  <a:cubicBezTo>
                    <a:pt x="406" y="175"/>
                    <a:pt x="406" y="176"/>
                    <a:pt x="407" y="177"/>
                  </a:cubicBezTo>
                  <a:cubicBezTo>
                    <a:pt x="408" y="178"/>
                    <a:pt x="410" y="179"/>
                    <a:pt x="412" y="179"/>
                  </a:cubicBezTo>
                  <a:cubicBezTo>
                    <a:pt x="412" y="179"/>
                    <a:pt x="413" y="179"/>
                    <a:pt x="413" y="179"/>
                  </a:cubicBezTo>
                  <a:cubicBezTo>
                    <a:pt x="415" y="178"/>
                    <a:pt x="416" y="175"/>
                    <a:pt x="414" y="172"/>
                  </a:cubicBezTo>
                  <a:cubicBezTo>
                    <a:pt x="413" y="169"/>
                    <a:pt x="410" y="166"/>
                    <a:pt x="408" y="164"/>
                  </a:cubicBezTo>
                  <a:cubicBezTo>
                    <a:pt x="408" y="163"/>
                    <a:pt x="407" y="162"/>
                    <a:pt x="407" y="162"/>
                  </a:cubicBezTo>
                  <a:cubicBezTo>
                    <a:pt x="405" y="160"/>
                    <a:pt x="404" y="158"/>
                    <a:pt x="403" y="157"/>
                  </a:cubicBezTo>
                  <a:cubicBezTo>
                    <a:pt x="401" y="155"/>
                    <a:pt x="401" y="155"/>
                    <a:pt x="401" y="155"/>
                  </a:cubicBezTo>
                  <a:cubicBezTo>
                    <a:pt x="399" y="157"/>
                    <a:pt x="399" y="157"/>
                    <a:pt x="399" y="157"/>
                  </a:cubicBezTo>
                  <a:cubicBezTo>
                    <a:pt x="399" y="158"/>
                    <a:pt x="398" y="159"/>
                    <a:pt x="397" y="160"/>
                  </a:cubicBezTo>
                  <a:cubicBezTo>
                    <a:pt x="396" y="160"/>
                    <a:pt x="396" y="160"/>
                    <a:pt x="395" y="160"/>
                  </a:cubicBezTo>
                  <a:cubicBezTo>
                    <a:pt x="394" y="160"/>
                    <a:pt x="393" y="160"/>
                    <a:pt x="392" y="159"/>
                  </a:cubicBezTo>
                  <a:cubicBezTo>
                    <a:pt x="390" y="158"/>
                    <a:pt x="389" y="156"/>
                    <a:pt x="389" y="154"/>
                  </a:cubicBezTo>
                  <a:cubicBezTo>
                    <a:pt x="389" y="153"/>
                    <a:pt x="391" y="149"/>
                    <a:pt x="393" y="144"/>
                  </a:cubicBezTo>
                  <a:cubicBezTo>
                    <a:pt x="394" y="142"/>
                    <a:pt x="396" y="140"/>
                    <a:pt x="397" y="138"/>
                  </a:cubicBezTo>
                  <a:cubicBezTo>
                    <a:pt x="400" y="132"/>
                    <a:pt x="404" y="126"/>
                    <a:pt x="407" y="119"/>
                  </a:cubicBezTo>
                  <a:cubicBezTo>
                    <a:pt x="407" y="119"/>
                    <a:pt x="407" y="118"/>
                    <a:pt x="408" y="117"/>
                  </a:cubicBezTo>
                  <a:cubicBezTo>
                    <a:pt x="409" y="114"/>
                    <a:pt x="411" y="112"/>
                    <a:pt x="409" y="110"/>
                  </a:cubicBezTo>
                  <a:cubicBezTo>
                    <a:pt x="408" y="108"/>
                    <a:pt x="405" y="107"/>
                    <a:pt x="400" y="104"/>
                  </a:cubicBezTo>
                  <a:cubicBezTo>
                    <a:pt x="398" y="103"/>
                    <a:pt x="398" y="103"/>
                    <a:pt x="398" y="103"/>
                  </a:cubicBezTo>
                  <a:cubicBezTo>
                    <a:pt x="396" y="102"/>
                    <a:pt x="394" y="100"/>
                    <a:pt x="392" y="98"/>
                  </a:cubicBezTo>
                  <a:cubicBezTo>
                    <a:pt x="390" y="97"/>
                    <a:pt x="388" y="95"/>
                    <a:pt x="386" y="94"/>
                  </a:cubicBezTo>
                  <a:cubicBezTo>
                    <a:pt x="385" y="93"/>
                    <a:pt x="381" y="92"/>
                    <a:pt x="380" y="91"/>
                  </a:cubicBezTo>
                  <a:cubicBezTo>
                    <a:pt x="379" y="91"/>
                    <a:pt x="379" y="91"/>
                    <a:pt x="379" y="91"/>
                  </a:cubicBezTo>
                  <a:cubicBezTo>
                    <a:pt x="378" y="91"/>
                    <a:pt x="377" y="92"/>
                    <a:pt x="376" y="93"/>
                  </a:cubicBezTo>
                  <a:cubicBezTo>
                    <a:pt x="375" y="94"/>
                    <a:pt x="375" y="95"/>
                    <a:pt x="373" y="96"/>
                  </a:cubicBezTo>
                  <a:cubicBezTo>
                    <a:pt x="372" y="97"/>
                    <a:pt x="371" y="97"/>
                    <a:pt x="370" y="97"/>
                  </a:cubicBezTo>
                  <a:cubicBezTo>
                    <a:pt x="370" y="97"/>
                    <a:pt x="369" y="97"/>
                    <a:pt x="368" y="96"/>
                  </a:cubicBezTo>
                  <a:cubicBezTo>
                    <a:pt x="367" y="96"/>
                    <a:pt x="367" y="96"/>
                    <a:pt x="366" y="96"/>
                  </a:cubicBezTo>
                  <a:cubicBezTo>
                    <a:pt x="366" y="96"/>
                    <a:pt x="365" y="96"/>
                    <a:pt x="364" y="96"/>
                  </a:cubicBezTo>
                  <a:cubicBezTo>
                    <a:pt x="363" y="96"/>
                    <a:pt x="362" y="96"/>
                    <a:pt x="361" y="95"/>
                  </a:cubicBezTo>
                  <a:cubicBezTo>
                    <a:pt x="361" y="95"/>
                    <a:pt x="361" y="94"/>
                    <a:pt x="360" y="94"/>
                  </a:cubicBezTo>
                  <a:cubicBezTo>
                    <a:pt x="360" y="93"/>
                    <a:pt x="360" y="93"/>
                    <a:pt x="360" y="93"/>
                  </a:cubicBezTo>
                  <a:cubicBezTo>
                    <a:pt x="359" y="93"/>
                    <a:pt x="359" y="93"/>
                    <a:pt x="359" y="93"/>
                  </a:cubicBezTo>
                  <a:cubicBezTo>
                    <a:pt x="357" y="91"/>
                    <a:pt x="355" y="90"/>
                    <a:pt x="353" y="90"/>
                  </a:cubicBezTo>
                  <a:cubicBezTo>
                    <a:pt x="352" y="90"/>
                    <a:pt x="350" y="91"/>
                    <a:pt x="348" y="92"/>
                  </a:cubicBezTo>
                  <a:cubicBezTo>
                    <a:pt x="347" y="92"/>
                    <a:pt x="347" y="92"/>
                    <a:pt x="347" y="92"/>
                  </a:cubicBezTo>
                  <a:cubicBezTo>
                    <a:pt x="347" y="93"/>
                    <a:pt x="347" y="93"/>
                    <a:pt x="347" y="93"/>
                  </a:cubicBezTo>
                  <a:cubicBezTo>
                    <a:pt x="346" y="96"/>
                    <a:pt x="343" y="97"/>
                    <a:pt x="340" y="99"/>
                  </a:cubicBezTo>
                  <a:cubicBezTo>
                    <a:pt x="339" y="99"/>
                    <a:pt x="338" y="99"/>
                    <a:pt x="338" y="100"/>
                  </a:cubicBezTo>
                  <a:cubicBezTo>
                    <a:pt x="335" y="101"/>
                    <a:pt x="334" y="101"/>
                    <a:pt x="333" y="101"/>
                  </a:cubicBezTo>
                  <a:cubicBezTo>
                    <a:pt x="332" y="101"/>
                    <a:pt x="331" y="101"/>
                    <a:pt x="330" y="101"/>
                  </a:cubicBezTo>
                  <a:cubicBezTo>
                    <a:pt x="329" y="100"/>
                    <a:pt x="328" y="100"/>
                    <a:pt x="326" y="100"/>
                  </a:cubicBezTo>
                  <a:cubicBezTo>
                    <a:pt x="326" y="100"/>
                    <a:pt x="325" y="100"/>
                    <a:pt x="325" y="100"/>
                  </a:cubicBezTo>
                  <a:cubicBezTo>
                    <a:pt x="324" y="100"/>
                    <a:pt x="322" y="100"/>
                    <a:pt x="321" y="101"/>
                  </a:cubicBezTo>
                  <a:cubicBezTo>
                    <a:pt x="319" y="101"/>
                    <a:pt x="317" y="102"/>
                    <a:pt x="315" y="102"/>
                  </a:cubicBezTo>
                  <a:cubicBezTo>
                    <a:pt x="315" y="102"/>
                    <a:pt x="315" y="102"/>
                    <a:pt x="315" y="102"/>
                  </a:cubicBezTo>
                  <a:cubicBezTo>
                    <a:pt x="310" y="102"/>
                    <a:pt x="303" y="101"/>
                    <a:pt x="301" y="97"/>
                  </a:cubicBezTo>
                  <a:cubicBezTo>
                    <a:pt x="299" y="96"/>
                    <a:pt x="299" y="93"/>
                    <a:pt x="299" y="91"/>
                  </a:cubicBezTo>
                  <a:cubicBezTo>
                    <a:pt x="299" y="90"/>
                    <a:pt x="300" y="89"/>
                    <a:pt x="300" y="89"/>
                  </a:cubicBezTo>
                  <a:cubicBezTo>
                    <a:pt x="301" y="83"/>
                    <a:pt x="302" y="77"/>
                    <a:pt x="297" y="75"/>
                  </a:cubicBezTo>
                  <a:cubicBezTo>
                    <a:pt x="296" y="75"/>
                    <a:pt x="296" y="75"/>
                    <a:pt x="295" y="75"/>
                  </a:cubicBezTo>
                  <a:cubicBezTo>
                    <a:pt x="294" y="75"/>
                    <a:pt x="293" y="75"/>
                    <a:pt x="293" y="75"/>
                  </a:cubicBezTo>
                  <a:cubicBezTo>
                    <a:pt x="292" y="75"/>
                    <a:pt x="291" y="76"/>
                    <a:pt x="290" y="76"/>
                  </a:cubicBezTo>
                  <a:cubicBezTo>
                    <a:pt x="290" y="76"/>
                    <a:pt x="288" y="75"/>
                    <a:pt x="287" y="73"/>
                  </a:cubicBezTo>
                  <a:cubicBezTo>
                    <a:pt x="286" y="71"/>
                    <a:pt x="286" y="69"/>
                    <a:pt x="286" y="67"/>
                  </a:cubicBezTo>
                  <a:cubicBezTo>
                    <a:pt x="286" y="65"/>
                    <a:pt x="286" y="64"/>
                    <a:pt x="285" y="62"/>
                  </a:cubicBezTo>
                  <a:cubicBezTo>
                    <a:pt x="284" y="59"/>
                    <a:pt x="283" y="57"/>
                    <a:pt x="280" y="54"/>
                  </a:cubicBezTo>
                  <a:cubicBezTo>
                    <a:pt x="279" y="53"/>
                    <a:pt x="277" y="52"/>
                    <a:pt x="275" y="51"/>
                  </a:cubicBezTo>
                  <a:cubicBezTo>
                    <a:pt x="274" y="51"/>
                    <a:pt x="273" y="50"/>
                    <a:pt x="272" y="50"/>
                  </a:cubicBezTo>
                  <a:cubicBezTo>
                    <a:pt x="271" y="49"/>
                    <a:pt x="270" y="48"/>
                    <a:pt x="269" y="47"/>
                  </a:cubicBezTo>
                  <a:cubicBezTo>
                    <a:pt x="268" y="45"/>
                    <a:pt x="267" y="44"/>
                    <a:pt x="266" y="44"/>
                  </a:cubicBezTo>
                  <a:cubicBezTo>
                    <a:pt x="265" y="43"/>
                    <a:pt x="264" y="43"/>
                    <a:pt x="262" y="43"/>
                  </a:cubicBezTo>
                  <a:cubicBezTo>
                    <a:pt x="259" y="42"/>
                    <a:pt x="257" y="41"/>
                    <a:pt x="256" y="39"/>
                  </a:cubicBezTo>
                  <a:cubicBezTo>
                    <a:pt x="256" y="38"/>
                    <a:pt x="256" y="37"/>
                    <a:pt x="256" y="36"/>
                  </a:cubicBezTo>
                  <a:cubicBezTo>
                    <a:pt x="256" y="35"/>
                    <a:pt x="256" y="34"/>
                    <a:pt x="256" y="34"/>
                  </a:cubicBezTo>
                  <a:cubicBezTo>
                    <a:pt x="256" y="33"/>
                    <a:pt x="256" y="33"/>
                    <a:pt x="256" y="33"/>
                  </a:cubicBezTo>
                  <a:cubicBezTo>
                    <a:pt x="256" y="33"/>
                    <a:pt x="256" y="33"/>
                    <a:pt x="256" y="33"/>
                  </a:cubicBezTo>
                  <a:cubicBezTo>
                    <a:pt x="255" y="32"/>
                    <a:pt x="255" y="32"/>
                    <a:pt x="255" y="32"/>
                  </a:cubicBezTo>
                  <a:cubicBezTo>
                    <a:pt x="255" y="32"/>
                    <a:pt x="254" y="31"/>
                    <a:pt x="254" y="31"/>
                  </a:cubicBezTo>
                  <a:cubicBezTo>
                    <a:pt x="254" y="30"/>
                    <a:pt x="254" y="30"/>
                    <a:pt x="254" y="30"/>
                  </a:cubicBezTo>
                  <a:cubicBezTo>
                    <a:pt x="253" y="29"/>
                    <a:pt x="253" y="29"/>
                    <a:pt x="253" y="29"/>
                  </a:cubicBezTo>
                  <a:cubicBezTo>
                    <a:pt x="252" y="28"/>
                    <a:pt x="251" y="25"/>
                    <a:pt x="250" y="23"/>
                  </a:cubicBezTo>
                  <a:cubicBezTo>
                    <a:pt x="250" y="21"/>
                    <a:pt x="249" y="20"/>
                    <a:pt x="249" y="19"/>
                  </a:cubicBezTo>
                  <a:cubicBezTo>
                    <a:pt x="248" y="17"/>
                    <a:pt x="246" y="15"/>
                    <a:pt x="243" y="14"/>
                  </a:cubicBezTo>
                  <a:cubicBezTo>
                    <a:pt x="242" y="13"/>
                    <a:pt x="241" y="13"/>
                    <a:pt x="240" y="12"/>
                  </a:cubicBezTo>
                  <a:cubicBezTo>
                    <a:pt x="239" y="10"/>
                    <a:pt x="239" y="10"/>
                    <a:pt x="239" y="10"/>
                  </a:cubicBezTo>
                  <a:cubicBezTo>
                    <a:pt x="238" y="9"/>
                    <a:pt x="237" y="9"/>
                    <a:pt x="236" y="8"/>
                  </a:cubicBezTo>
                  <a:cubicBezTo>
                    <a:pt x="235" y="8"/>
                    <a:pt x="235" y="8"/>
                    <a:pt x="235" y="8"/>
                  </a:cubicBezTo>
                  <a:cubicBezTo>
                    <a:pt x="234" y="8"/>
                    <a:pt x="234" y="8"/>
                    <a:pt x="234" y="8"/>
                  </a:cubicBezTo>
                  <a:cubicBezTo>
                    <a:pt x="233" y="8"/>
                    <a:pt x="233" y="8"/>
                    <a:pt x="232" y="7"/>
                  </a:cubicBezTo>
                  <a:cubicBezTo>
                    <a:pt x="232" y="7"/>
                    <a:pt x="232" y="6"/>
                    <a:pt x="231" y="6"/>
                  </a:cubicBezTo>
                  <a:cubicBezTo>
                    <a:pt x="231" y="5"/>
                    <a:pt x="231" y="5"/>
                    <a:pt x="231" y="5"/>
                  </a:cubicBezTo>
                  <a:cubicBezTo>
                    <a:pt x="231" y="5"/>
                    <a:pt x="231" y="5"/>
                    <a:pt x="231" y="5"/>
                  </a:cubicBezTo>
                  <a:cubicBezTo>
                    <a:pt x="228" y="4"/>
                    <a:pt x="226" y="3"/>
                    <a:pt x="222" y="3"/>
                  </a:cubicBezTo>
                  <a:cubicBezTo>
                    <a:pt x="222" y="3"/>
                    <a:pt x="221" y="3"/>
                    <a:pt x="221" y="3"/>
                  </a:cubicBezTo>
                  <a:cubicBezTo>
                    <a:pt x="220" y="3"/>
                    <a:pt x="220" y="3"/>
                    <a:pt x="220" y="3"/>
                  </a:cubicBezTo>
                  <a:cubicBezTo>
                    <a:pt x="219" y="4"/>
                    <a:pt x="219" y="4"/>
                    <a:pt x="219" y="4"/>
                  </a:cubicBezTo>
                  <a:cubicBezTo>
                    <a:pt x="219" y="4"/>
                    <a:pt x="219" y="4"/>
                    <a:pt x="218" y="4"/>
                  </a:cubicBezTo>
                  <a:cubicBezTo>
                    <a:pt x="218" y="4"/>
                    <a:pt x="218" y="4"/>
                    <a:pt x="218" y="4"/>
                  </a:cubicBezTo>
                  <a:cubicBezTo>
                    <a:pt x="217" y="4"/>
                    <a:pt x="215" y="3"/>
                    <a:pt x="214" y="2"/>
                  </a:cubicBezTo>
                  <a:cubicBezTo>
                    <a:pt x="212" y="0"/>
                    <a:pt x="212" y="0"/>
                    <a:pt x="212" y="0"/>
                  </a:cubicBezTo>
                  <a:cubicBezTo>
                    <a:pt x="210" y="2"/>
                    <a:pt x="210" y="2"/>
                    <a:pt x="210" y="2"/>
                  </a:cubicBezTo>
                  <a:cubicBezTo>
                    <a:pt x="210" y="3"/>
                    <a:pt x="210" y="3"/>
                    <a:pt x="210" y="4"/>
                  </a:cubicBezTo>
                  <a:cubicBezTo>
                    <a:pt x="209" y="7"/>
                    <a:pt x="212" y="10"/>
                    <a:pt x="215" y="15"/>
                  </a:cubicBezTo>
                  <a:cubicBezTo>
                    <a:pt x="218" y="18"/>
                    <a:pt x="220" y="21"/>
                    <a:pt x="220" y="24"/>
                  </a:cubicBezTo>
                  <a:cubicBezTo>
                    <a:pt x="221" y="25"/>
                    <a:pt x="221" y="25"/>
                    <a:pt x="221" y="25"/>
                  </a:cubicBezTo>
                  <a:cubicBezTo>
                    <a:pt x="221" y="30"/>
                    <a:pt x="222" y="36"/>
                    <a:pt x="219" y="39"/>
                  </a:cubicBezTo>
                  <a:cubicBezTo>
                    <a:pt x="218" y="39"/>
                    <a:pt x="218" y="40"/>
                    <a:pt x="217" y="40"/>
                  </a:cubicBezTo>
                  <a:cubicBezTo>
                    <a:pt x="216" y="41"/>
                    <a:pt x="215" y="41"/>
                    <a:pt x="215" y="42"/>
                  </a:cubicBezTo>
                  <a:cubicBezTo>
                    <a:pt x="214" y="43"/>
                    <a:pt x="214" y="45"/>
                    <a:pt x="214" y="47"/>
                  </a:cubicBezTo>
                  <a:cubicBezTo>
                    <a:pt x="214" y="47"/>
                    <a:pt x="214" y="48"/>
                    <a:pt x="214" y="49"/>
                  </a:cubicBezTo>
                  <a:cubicBezTo>
                    <a:pt x="213" y="56"/>
                    <a:pt x="209" y="61"/>
                    <a:pt x="206" y="67"/>
                  </a:cubicBezTo>
                  <a:cubicBezTo>
                    <a:pt x="204" y="69"/>
                    <a:pt x="203" y="71"/>
                    <a:pt x="202" y="73"/>
                  </a:cubicBezTo>
                  <a:cubicBezTo>
                    <a:pt x="199" y="78"/>
                    <a:pt x="195" y="83"/>
                    <a:pt x="191" y="87"/>
                  </a:cubicBezTo>
                  <a:cubicBezTo>
                    <a:pt x="184" y="94"/>
                    <a:pt x="175" y="100"/>
                    <a:pt x="167" y="105"/>
                  </a:cubicBezTo>
                  <a:cubicBezTo>
                    <a:pt x="164" y="107"/>
                    <a:pt x="164" y="107"/>
                    <a:pt x="164" y="107"/>
                  </a:cubicBezTo>
                  <a:cubicBezTo>
                    <a:pt x="161" y="109"/>
                    <a:pt x="158" y="111"/>
                    <a:pt x="155" y="112"/>
                  </a:cubicBezTo>
                  <a:cubicBezTo>
                    <a:pt x="152" y="114"/>
                    <a:pt x="150" y="114"/>
                    <a:pt x="147" y="115"/>
                  </a:cubicBezTo>
                  <a:cubicBezTo>
                    <a:pt x="145" y="116"/>
                    <a:pt x="144" y="116"/>
                    <a:pt x="142" y="117"/>
                  </a:cubicBezTo>
                  <a:cubicBezTo>
                    <a:pt x="140" y="118"/>
                    <a:pt x="139" y="118"/>
                    <a:pt x="137" y="119"/>
                  </a:cubicBezTo>
                  <a:cubicBezTo>
                    <a:pt x="134" y="119"/>
                    <a:pt x="130" y="120"/>
                    <a:pt x="128" y="122"/>
                  </a:cubicBezTo>
                  <a:cubicBezTo>
                    <a:pt x="124" y="125"/>
                    <a:pt x="120" y="131"/>
                    <a:pt x="118" y="135"/>
                  </a:cubicBezTo>
                  <a:cubicBezTo>
                    <a:pt x="118" y="136"/>
                    <a:pt x="118" y="136"/>
                    <a:pt x="118" y="138"/>
                  </a:cubicBezTo>
                  <a:cubicBezTo>
                    <a:pt x="118" y="140"/>
                    <a:pt x="118" y="142"/>
                    <a:pt x="117" y="143"/>
                  </a:cubicBezTo>
                  <a:cubicBezTo>
                    <a:pt x="116" y="143"/>
                    <a:pt x="116" y="143"/>
                    <a:pt x="115" y="143"/>
                  </a:cubicBezTo>
                  <a:cubicBezTo>
                    <a:pt x="115" y="143"/>
                    <a:pt x="114" y="143"/>
                    <a:pt x="113" y="143"/>
                  </a:cubicBezTo>
                  <a:cubicBezTo>
                    <a:pt x="113" y="143"/>
                    <a:pt x="112" y="142"/>
                    <a:pt x="112" y="142"/>
                  </a:cubicBezTo>
                  <a:cubicBezTo>
                    <a:pt x="111" y="142"/>
                    <a:pt x="111" y="142"/>
                    <a:pt x="111" y="142"/>
                  </a:cubicBezTo>
                  <a:cubicBezTo>
                    <a:pt x="111" y="143"/>
                    <a:pt x="111" y="143"/>
                    <a:pt x="111" y="143"/>
                  </a:cubicBezTo>
                  <a:cubicBezTo>
                    <a:pt x="109" y="143"/>
                    <a:pt x="108" y="146"/>
                    <a:pt x="108" y="152"/>
                  </a:cubicBezTo>
                  <a:cubicBezTo>
                    <a:pt x="108" y="153"/>
                    <a:pt x="107" y="155"/>
                    <a:pt x="107" y="156"/>
                  </a:cubicBezTo>
                  <a:cubicBezTo>
                    <a:pt x="107" y="158"/>
                    <a:pt x="106" y="161"/>
                    <a:pt x="105" y="164"/>
                  </a:cubicBezTo>
                  <a:cubicBezTo>
                    <a:pt x="104" y="166"/>
                    <a:pt x="103" y="168"/>
                    <a:pt x="103" y="170"/>
                  </a:cubicBezTo>
                  <a:cubicBezTo>
                    <a:pt x="102" y="173"/>
                    <a:pt x="101" y="177"/>
                    <a:pt x="101" y="180"/>
                  </a:cubicBezTo>
                  <a:cubicBezTo>
                    <a:pt x="101" y="181"/>
                    <a:pt x="101" y="183"/>
                    <a:pt x="100" y="184"/>
                  </a:cubicBezTo>
                  <a:cubicBezTo>
                    <a:pt x="100" y="188"/>
                    <a:pt x="100" y="189"/>
                    <a:pt x="97" y="190"/>
                  </a:cubicBezTo>
                  <a:cubicBezTo>
                    <a:pt x="94" y="192"/>
                    <a:pt x="93" y="192"/>
                    <a:pt x="93" y="195"/>
                  </a:cubicBezTo>
                  <a:cubicBezTo>
                    <a:pt x="92" y="200"/>
                    <a:pt x="90" y="206"/>
                    <a:pt x="85" y="206"/>
                  </a:cubicBezTo>
                  <a:cubicBezTo>
                    <a:pt x="77" y="206"/>
                    <a:pt x="74" y="200"/>
                    <a:pt x="71" y="194"/>
                  </a:cubicBezTo>
                  <a:cubicBezTo>
                    <a:pt x="71" y="192"/>
                    <a:pt x="70" y="190"/>
                    <a:pt x="68" y="188"/>
                  </a:cubicBezTo>
                  <a:cubicBezTo>
                    <a:pt x="67" y="185"/>
                    <a:pt x="65" y="183"/>
                    <a:pt x="64" y="183"/>
                  </a:cubicBezTo>
                  <a:cubicBezTo>
                    <a:pt x="63" y="181"/>
                    <a:pt x="63" y="181"/>
                    <a:pt x="63" y="181"/>
                  </a:cubicBezTo>
                  <a:cubicBezTo>
                    <a:pt x="61" y="183"/>
                    <a:pt x="61" y="183"/>
                    <a:pt x="61" y="183"/>
                  </a:cubicBezTo>
                  <a:cubicBezTo>
                    <a:pt x="60" y="183"/>
                    <a:pt x="60" y="184"/>
                    <a:pt x="59" y="184"/>
                  </a:cubicBezTo>
                  <a:cubicBezTo>
                    <a:pt x="58" y="184"/>
                    <a:pt x="57" y="183"/>
                    <a:pt x="56" y="182"/>
                  </a:cubicBezTo>
                  <a:cubicBezTo>
                    <a:pt x="55" y="182"/>
                    <a:pt x="55" y="182"/>
                    <a:pt x="55" y="182"/>
                  </a:cubicBezTo>
                  <a:cubicBezTo>
                    <a:pt x="54" y="181"/>
                    <a:pt x="53" y="180"/>
                    <a:pt x="51" y="179"/>
                  </a:cubicBezTo>
                  <a:cubicBezTo>
                    <a:pt x="50" y="178"/>
                    <a:pt x="49" y="177"/>
                    <a:pt x="48" y="177"/>
                  </a:cubicBezTo>
                  <a:cubicBezTo>
                    <a:pt x="47" y="176"/>
                    <a:pt x="47" y="176"/>
                    <a:pt x="47" y="176"/>
                  </a:cubicBezTo>
                  <a:cubicBezTo>
                    <a:pt x="46" y="177"/>
                    <a:pt x="46" y="177"/>
                    <a:pt x="46" y="177"/>
                  </a:cubicBezTo>
                  <a:cubicBezTo>
                    <a:pt x="45" y="177"/>
                    <a:pt x="45" y="177"/>
                    <a:pt x="41" y="181"/>
                  </a:cubicBezTo>
                  <a:cubicBezTo>
                    <a:pt x="39" y="183"/>
                    <a:pt x="38" y="184"/>
                    <a:pt x="36" y="184"/>
                  </a:cubicBezTo>
                  <a:cubicBezTo>
                    <a:pt x="35" y="184"/>
                    <a:pt x="35" y="184"/>
                    <a:pt x="34" y="183"/>
                  </a:cubicBezTo>
                  <a:cubicBezTo>
                    <a:pt x="32" y="181"/>
                    <a:pt x="33" y="179"/>
                    <a:pt x="35" y="176"/>
                  </a:cubicBezTo>
                  <a:cubicBezTo>
                    <a:pt x="35" y="176"/>
                    <a:pt x="35" y="175"/>
                    <a:pt x="35" y="175"/>
                  </a:cubicBezTo>
                  <a:cubicBezTo>
                    <a:pt x="37" y="173"/>
                    <a:pt x="37" y="173"/>
                    <a:pt x="37" y="173"/>
                  </a:cubicBezTo>
                  <a:cubicBezTo>
                    <a:pt x="34" y="171"/>
                    <a:pt x="34" y="171"/>
                    <a:pt x="34" y="171"/>
                  </a:cubicBezTo>
                  <a:cubicBezTo>
                    <a:pt x="30" y="169"/>
                    <a:pt x="30" y="166"/>
                    <a:pt x="31" y="164"/>
                  </a:cubicBezTo>
                  <a:cubicBezTo>
                    <a:pt x="31" y="163"/>
                    <a:pt x="31" y="163"/>
                    <a:pt x="32" y="163"/>
                  </a:cubicBezTo>
                  <a:cubicBezTo>
                    <a:pt x="33" y="163"/>
                    <a:pt x="34" y="163"/>
                    <a:pt x="36" y="162"/>
                  </a:cubicBezTo>
                  <a:cubicBezTo>
                    <a:pt x="38" y="162"/>
                    <a:pt x="40" y="162"/>
                    <a:pt x="41" y="161"/>
                  </a:cubicBezTo>
                  <a:cubicBezTo>
                    <a:pt x="44" y="160"/>
                    <a:pt x="43" y="158"/>
                    <a:pt x="42" y="155"/>
                  </a:cubicBezTo>
                  <a:cubicBezTo>
                    <a:pt x="42" y="155"/>
                    <a:pt x="41" y="154"/>
                    <a:pt x="41" y="153"/>
                  </a:cubicBezTo>
                  <a:cubicBezTo>
                    <a:pt x="41" y="151"/>
                    <a:pt x="41" y="150"/>
                    <a:pt x="41" y="148"/>
                  </a:cubicBezTo>
                  <a:cubicBezTo>
                    <a:pt x="41" y="146"/>
                    <a:pt x="41" y="144"/>
                    <a:pt x="40" y="143"/>
                  </a:cubicBezTo>
                  <a:cubicBezTo>
                    <a:pt x="40" y="141"/>
                    <a:pt x="39" y="140"/>
                    <a:pt x="39" y="139"/>
                  </a:cubicBezTo>
                  <a:cubicBezTo>
                    <a:pt x="37" y="137"/>
                    <a:pt x="37" y="137"/>
                    <a:pt x="37" y="137"/>
                  </a:cubicBezTo>
                  <a:cubicBezTo>
                    <a:pt x="34" y="140"/>
                    <a:pt x="34" y="140"/>
                    <a:pt x="34" y="140"/>
                  </a:cubicBezTo>
                  <a:cubicBezTo>
                    <a:pt x="33" y="141"/>
                    <a:pt x="32" y="142"/>
                    <a:pt x="31" y="143"/>
                  </a:cubicBezTo>
                  <a:cubicBezTo>
                    <a:pt x="29" y="145"/>
                    <a:pt x="28" y="145"/>
                    <a:pt x="26" y="146"/>
                  </a:cubicBezTo>
                  <a:cubicBezTo>
                    <a:pt x="24" y="148"/>
                    <a:pt x="21" y="149"/>
                    <a:pt x="19" y="152"/>
                  </a:cubicBezTo>
                  <a:cubicBezTo>
                    <a:pt x="17" y="154"/>
                    <a:pt x="16" y="156"/>
                    <a:pt x="15" y="158"/>
                  </a:cubicBezTo>
                  <a:cubicBezTo>
                    <a:pt x="14" y="160"/>
                    <a:pt x="12" y="162"/>
                    <a:pt x="11" y="164"/>
                  </a:cubicBezTo>
                  <a:cubicBezTo>
                    <a:pt x="10" y="166"/>
                    <a:pt x="9" y="167"/>
                    <a:pt x="7" y="168"/>
                  </a:cubicBezTo>
                  <a:cubicBezTo>
                    <a:pt x="6" y="170"/>
                    <a:pt x="4" y="171"/>
                    <a:pt x="3" y="174"/>
                  </a:cubicBezTo>
                  <a:cubicBezTo>
                    <a:pt x="0" y="178"/>
                    <a:pt x="0" y="183"/>
                    <a:pt x="0" y="188"/>
                  </a:cubicBezTo>
                  <a:cubicBezTo>
                    <a:pt x="0" y="194"/>
                    <a:pt x="3" y="197"/>
                    <a:pt x="7" y="201"/>
                  </a:cubicBezTo>
                  <a:cubicBezTo>
                    <a:pt x="7" y="201"/>
                    <a:pt x="7" y="201"/>
                    <a:pt x="7" y="201"/>
                  </a:cubicBezTo>
                  <a:cubicBezTo>
                    <a:pt x="9" y="203"/>
                    <a:pt x="9" y="203"/>
                    <a:pt x="8" y="205"/>
                  </a:cubicBezTo>
                  <a:cubicBezTo>
                    <a:pt x="7" y="206"/>
                    <a:pt x="6" y="208"/>
                    <a:pt x="7" y="211"/>
                  </a:cubicBezTo>
                  <a:cubicBezTo>
                    <a:pt x="7" y="214"/>
                    <a:pt x="9" y="218"/>
                    <a:pt x="12" y="221"/>
                  </a:cubicBezTo>
                  <a:cubicBezTo>
                    <a:pt x="12" y="221"/>
                    <a:pt x="13" y="222"/>
                    <a:pt x="13" y="223"/>
                  </a:cubicBezTo>
                  <a:cubicBezTo>
                    <a:pt x="14" y="224"/>
                    <a:pt x="15" y="225"/>
                    <a:pt x="16" y="226"/>
                  </a:cubicBezTo>
                  <a:cubicBezTo>
                    <a:pt x="18" y="228"/>
                    <a:pt x="19" y="231"/>
                    <a:pt x="20" y="233"/>
                  </a:cubicBezTo>
                  <a:cubicBezTo>
                    <a:pt x="20" y="235"/>
                    <a:pt x="19" y="237"/>
                    <a:pt x="18" y="237"/>
                  </a:cubicBezTo>
                  <a:cubicBezTo>
                    <a:pt x="18" y="237"/>
                    <a:pt x="18" y="238"/>
                    <a:pt x="18" y="238"/>
                  </a:cubicBezTo>
                  <a:cubicBezTo>
                    <a:pt x="17" y="238"/>
                    <a:pt x="17" y="238"/>
                    <a:pt x="17" y="237"/>
                  </a:cubicBezTo>
                  <a:cubicBezTo>
                    <a:pt x="17" y="237"/>
                    <a:pt x="16" y="237"/>
                    <a:pt x="14" y="237"/>
                  </a:cubicBezTo>
                  <a:cubicBezTo>
                    <a:pt x="14" y="237"/>
                    <a:pt x="14" y="237"/>
                    <a:pt x="14" y="237"/>
                  </a:cubicBezTo>
                  <a:cubicBezTo>
                    <a:pt x="11" y="237"/>
                    <a:pt x="9" y="238"/>
                    <a:pt x="9" y="241"/>
                  </a:cubicBezTo>
                  <a:cubicBezTo>
                    <a:pt x="8" y="244"/>
                    <a:pt x="9" y="248"/>
                    <a:pt x="12" y="251"/>
                  </a:cubicBezTo>
                  <a:cubicBezTo>
                    <a:pt x="16" y="255"/>
                    <a:pt x="21" y="257"/>
                    <a:pt x="25" y="260"/>
                  </a:cubicBezTo>
                  <a:cubicBezTo>
                    <a:pt x="28" y="261"/>
                    <a:pt x="30" y="262"/>
                    <a:pt x="32" y="263"/>
                  </a:cubicBezTo>
                  <a:cubicBezTo>
                    <a:pt x="34" y="264"/>
                    <a:pt x="35" y="266"/>
                    <a:pt x="37" y="267"/>
                  </a:cubicBezTo>
                  <a:cubicBezTo>
                    <a:pt x="38" y="268"/>
                    <a:pt x="39" y="269"/>
                    <a:pt x="40" y="270"/>
                  </a:cubicBezTo>
                  <a:cubicBezTo>
                    <a:pt x="41" y="271"/>
                    <a:pt x="43" y="272"/>
                    <a:pt x="45" y="273"/>
                  </a:cubicBezTo>
                  <a:cubicBezTo>
                    <a:pt x="47" y="274"/>
                    <a:pt x="48" y="275"/>
                    <a:pt x="50" y="276"/>
                  </a:cubicBezTo>
                  <a:cubicBezTo>
                    <a:pt x="59" y="285"/>
                    <a:pt x="65" y="297"/>
                    <a:pt x="71" y="308"/>
                  </a:cubicBezTo>
                  <a:cubicBezTo>
                    <a:pt x="72" y="311"/>
                    <a:pt x="72" y="311"/>
                    <a:pt x="72" y="311"/>
                  </a:cubicBezTo>
                  <a:cubicBezTo>
                    <a:pt x="73" y="313"/>
                    <a:pt x="74" y="314"/>
                    <a:pt x="74" y="316"/>
                  </a:cubicBezTo>
                  <a:cubicBezTo>
                    <a:pt x="76" y="320"/>
                    <a:pt x="78" y="324"/>
                    <a:pt x="81" y="327"/>
                  </a:cubicBezTo>
                  <a:cubicBezTo>
                    <a:pt x="82" y="330"/>
                    <a:pt x="85" y="331"/>
                    <a:pt x="87" y="333"/>
                  </a:cubicBezTo>
                  <a:cubicBezTo>
                    <a:pt x="90" y="335"/>
                    <a:pt x="93" y="338"/>
                    <a:pt x="94" y="341"/>
                  </a:cubicBezTo>
                  <a:cubicBezTo>
                    <a:pt x="94" y="341"/>
                    <a:pt x="95" y="342"/>
                    <a:pt x="95" y="343"/>
                  </a:cubicBezTo>
                  <a:cubicBezTo>
                    <a:pt x="95" y="345"/>
                    <a:pt x="95" y="346"/>
                    <a:pt x="96" y="348"/>
                  </a:cubicBezTo>
                  <a:cubicBezTo>
                    <a:pt x="97" y="349"/>
                    <a:pt x="99" y="351"/>
                    <a:pt x="100" y="352"/>
                  </a:cubicBezTo>
                  <a:cubicBezTo>
                    <a:pt x="101" y="352"/>
                    <a:pt x="102" y="353"/>
                    <a:pt x="102" y="354"/>
                  </a:cubicBezTo>
                  <a:cubicBezTo>
                    <a:pt x="103" y="356"/>
                    <a:pt x="104" y="360"/>
                    <a:pt x="105" y="363"/>
                  </a:cubicBezTo>
                  <a:cubicBezTo>
                    <a:pt x="105" y="365"/>
                    <a:pt x="105" y="367"/>
                    <a:pt x="106" y="369"/>
                  </a:cubicBezTo>
                  <a:cubicBezTo>
                    <a:pt x="108" y="375"/>
                    <a:pt x="111" y="379"/>
                    <a:pt x="114" y="383"/>
                  </a:cubicBezTo>
                  <a:cubicBezTo>
                    <a:pt x="115" y="385"/>
                    <a:pt x="116" y="388"/>
                    <a:pt x="117" y="390"/>
                  </a:cubicBezTo>
                  <a:cubicBezTo>
                    <a:pt x="118" y="392"/>
                    <a:pt x="119" y="395"/>
                    <a:pt x="120" y="397"/>
                  </a:cubicBezTo>
                  <a:cubicBezTo>
                    <a:pt x="122" y="401"/>
                    <a:pt x="124" y="405"/>
                    <a:pt x="125" y="409"/>
                  </a:cubicBezTo>
                  <a:cubicBezTo>
                    <a:pt x="125" y="410"/>
                    <a:pt x="125" y="410"/>
                    <a:pt x="125" y="410"/>
                  </a:cubicBezTo>
                  <a:cubicBezTo>
                    <a:pt x="127" y="415"/>
                    <a:pt x="129" y="419"/>
                    <a:pt x="132" y="424"/>
                  </a:cubicBezTo>
                  <a:cubicBezTo>
                    <a:pt x="135" y="428"/>
                    <a:pt x="137" y="433"/>
                    <a:pt x="139" y="438"/>
                  </a:cubicBezTo>
                  <a:cubicBezTo>
                    <a:pt x="141" y="442"/>
                    <a:pt x="143" y="446"/>
                    <a:pt x="146" y="450"/>
                  </a:cubicBezTo>
                  <a:cubicBezTo>
                    <a:pt x="147" y="452"/>
                    <a:pt x="148" y="454"/>
                    <a:pt x="149" y="456"/>
                  </a:cubicBezTo>
                  <a:cubicBezTo>
                    <a:pt x="149" y="457"/>
                    <a:pt x="149" y="458"/>
                    <a:pt x="149" y="459"/>
                  </a:cubicBezTo>
                  <a:cubicBezTo>
                    <a:pt x="149" y="461"/>
                    <a:pt x="149" y="462"/>
                    <a:pt x="150" y="464"/>
                  </a:cubicBezTo>
                  <a:cubicBezTo>
                    <a:pt x="151" y="467"/>
                    <a:pt x="154" y="469"/>
                    <a:pt x="157" y="470"/>
                  </a:cubicBezTo>
                  <a:cubicBezTo>
                    <a:pt x="158" y="471"/>
                    <a:pt x="159" y="472"/>
                    <a:pt x="159" y="472"/>
                  </a:cubicBezTo>
                  <a:cubicBezTo>
                    <a:pt x="164" y="475"/>
                    <a:pt x="166" y="478"/>
                    <a:pt x="167" y="480"/>
                  </a:cubicBezTo>
                  <a:cubicBezTo>
                    <a:pt x="168" y="483"/>
                    <a:pt x="168" y="486"/>
                    <a:pt x="169" y="489"/>
                  </a:cubicBezTo>
                  <a:cubicBezTo>
                    <a:pt x="169" y="496"/>
                    <a:pt x="170" y="503"/>
                    <a:pt x="177" y="507"/>
                  </a:cubicBezTo>
                  <a:cubicBezTo>
                    <a:pt x="182" y="510"/>
                    <a:pt x="185" y="514"/>
                    <a:pt x="189" y="519"/>
                  </a:cubicBezTo>
                  <a:cubicBezTo>
                    <a:pt x="190" y="521"/>
                    <a:pt x="191" y="523"/>
                    <a:pt x="193" y="525"/>
                  </a:cubicBezTo>
                  <a:cubicBezTo>
                    <a:pt x="194" y="526"/>
                    <a:pt x="195" y="529"/>
                    <a:pt x="196" y="531"/>
                  </a:cubicBezTo>
                  <a:cubicBezTo>
                    <a:pt x="197" y="532"/>
                    <a:pt x="198" y="534"/>
                    <a:pt x="199" y="536"/>
                  </a:cubicBezTo>
                  <a:cubicBezTo>
                    <a:pt x="200" y="538"/>
                    <a:pt x="201" y="540"/>
                    <a:pt x="203" y="542"/>
                  </a:cubicBezTo>
                  <a:cubicBezTo>
                    <a:pt x="206" y="547"/>
                    <a:pt x="210" y="552"/>
                    <a:pt x="211" y="558"/>
                  </a:cubicBezTo>
                  <a:cubicBezTo>
                    <a:pt x="211" y="560"/>
                    <a:pt x="210" y="563"/>
                    <a:pt x="209" y="565"/>
                  </a:cubicBezTo>
                  <a:cubicBezTo>
                    <a:pt x="209" y="567"/>
                    <a:pt x="208" y="570"/>
                    <a:pt x="208" y="572"/>
                  </a:cubicBezTo>
                  <a:cubicBezTo>
                    <a:pt x="208" y="576"/>
                    <a:pt x="209" y="577"/>
                    <a:pt x="211" y="579"/>
                  </a:cubicBezTo>
                  <a:cubicBezTo>
                    <a:pt x="211" y="579"/>
                    <a:pt x="211" y="579"/>
                    <a:pt x="212" y="580"/>
                  </a:cubicBezTo>
                  <a:cubicBezTo>
                    <a:pt x="212" y="580"/>
                    <a:pt x="212" y="582"/>
                    <a:pt x="213" y="583"/>
                  </a:cubicBezTo>
                  <a:cubicBezTo>
                    <a:pt x="213" y="584"/>
                    <a:pt x="213" y="585"/>
                    <a:pt x="213" y="586"/>
                  </a:cubicBezTo>
                  <a:cubicBezTo>
                    <a:pt x="215" y="589"/>
                    <a:pt x="216" y="590"/>
                    <a:pt x="218" y="591"/>
                  </a:cubicBezTo>
                  <a:cubicBezTo>
                    <a:pt x="218" y="591"/>
                    <a:pt x="219" y="592"/>
                    <a:pt x="219" y="592"/>
                  </a:cubicBezTo>
                  <a:cubicBezTo>
                    <a:pt x="220" y="593"/>
                    <a:pt x="220" y="594"/>
                    <a:pt x="221" y="595"/>
                  </a:cubicBezTo>
                  <a:cubicBezTo>
                    <a:pt x="222" y="596"/>
                    <a:pt x="222" y="598"/>
                    <a:pt x="223" y="599"/>
                  </a:cubicBezTo>
                  <a:cubicBezTo>
                    <a:pt x="224" y="600"/>
                    <a:pt x="225" y="601"/>
                    <a:pt x="226" y="601"/>
                  </a:cubicBezTo>
                  <a:cubicBezTo>
                    <a:pt x="228" y="603"/>
                    <a:pt x="230" y="605"/>
                    <a:pt x="231" y="608"/>
                  </a:cubicBezTo>
                  <a:cubicBezTo>
                    <a:pt x="233" y="612"/>
                    <a:pt x="236" y="615"/>
                    <a:pt x="240" y="617"/>
                  </a:cubicBezTo>
                  <a:cubicBezTo>
                    <a:pt x="240" y="618"/>
                    <a:pt x="241" y="618"/>
                    <a:pt x="242" y="619"/>
                  </a:cubicBezTo>
                  <a:cubicBezTo>
                    <a:pt x="246" y="622"/>
                    <a:pt x="249" y="626"/>
                    <a:pt x="252" y="631"/>
                  </a:cubicBezTo>
                  <a:cubicBezTo>
                    <a:pt x="253" y="632"/>
                    <a:pt x="253" y="633"/>
                    <a:pt x="254" y="634"/>
                  </a:cubicBezTo>
                  <a:cubicBezTo>
                    <a:pt x="259" y="640"/>
                    <a:pt x="266" y="644"/>
                    <a:pt x="272" y="646"/>
                  </a:cubicBezTo>
                  <a:cubicBezTo>
                    <a:pt x="275" y="648"/>
                    <a:pt x="278" y="649"/>
                    <a:pt x="281" y="651"/>
                  </a:cubicBezTo>
                  <a:cubicBezTo>
                    <a:pt x="283" y="653"/>
                    <a:pt x="286" y="655"/>
                    <a:pt x="289" y="656"/>
                  </a:cubicBezTo>
                  <a:cubicBezTo>
                    <a:pt x="292" y="658"/>
                    <a:pt x="295" y="660"/>
                    <a:pt x="298" y="662"/>
                  </a:cubicBezTo>
                  <a:cubicBezTo>
                    <a:pt x="300" y="663"/>
                    <a:pt x="303" y="665"/>
                    <a:pt x="306" y="667"/>
                  </a:cubicBezTo>
                  <a:cubicBezTo>
                    <a:pt x="308" y="668"/>
                    <a:pt x="311" y="670"/>
                    <a:pt x="314" y="671"/>
                  </a:cubicBezTo>
                  <a:cubicBezTo>
                    <a:pt x="317" y="673"/>
                    <a:pt x="321" y="676"/>
                    <a:pt x="324" y="677"/>
                  </a:cubicBezTo>
                  <a:cubicBezTo>
                    <a:pt x="330" y="680"/>
                    <a:pt x="337" y="683"/>
                    <a:pt x="343" y="685"/>
                  </a:cubicBezTo>
                  <a:cubicBezTo>
                    <a:pt x="347" y="687"/>
                    <a:pt x="352" y="689"/>
                    <a:pt x="356" y="691"/>
                  </a:cubicBezTo>
                  <a:cubicBezTo>
                    <a:pt x="359" y="692"/>
                    <a:pt x="361" y="694"/>
                    <a:pt x="364" y="696"/>
                  </a:cubicBezTo>
                  <a:cubicBezTo>
                    <a:pt x="365" y="696"/>
                    <a:pt x="366" y="697"/>
                    <a:pt x="367" y="698"/>
                  </a:cubicBezTo>
                  <a:cubicBezTo>
                    <a:pt x="368" y="699"/>
                    <a:pt x="370" y="700"/>
                    <a:pt x="372" y="701"/>
                  </a:cubicBezTo>
                  <a:cubicBezTo>
                    <a:pt x="374" y="702"/>
                    <a:pt x="376" y="703"/>
                    <a:pt x="377" y="704"/>
                  </a:cubicBezTo>
                  <a:cubicBezTo>
                    <a:pt x="381" y="707"/>
                    <a:pt x="383" y="709"/>
                    <a:pt x="387" y="711"/>
                  </a:cubicBezTo>
                  <a:cubicBezTo>
                    <a:pt x="394" y="713"/>
                    <a:pt x="399" y="718"/>
                    <a:pt x="402" y="724"/>
                  </a:cubicBezTo>
                  <a:cubicBezTo>
                    <a:pt x="402" y="725"/>
                    <a:pt x="403" y="726"/>
                    <a:pt x="403" y="727"/>
                  </a:cubicBezTo>
                  <a:cubicBezTo>
                    <a:pt x="405" y="731"/>
                    <a:pt x="406" y="735"/>
                    <a:pt x="412" y="738"/>
                  </a:cubicBezTo>
                  <a:cubicBezTo>
                    <a:pt x="414" y="738"/>
                    <a:pt x="414" y="738"/>
                    <a:pt x="414" y="738"/>
                  </a:cubicBezTo>
                  <a:cubicBezTo>
                    <a:pt x="418" y="740"/>
                    <a:pt x="420" y="741"/>
                    <a:pt x="423" y="743"/>
                  </a:cubicBezTo>
                  <a:cubicBezTo>
                    <a:pt x="425" y="746"/>
                    <a:pt x="428" y="747"/>
                    <a:pt x="430" y="749"/>
                  </a:cubicBezTo>
                  <a:cubicBezTo>
                    <a:pt x="431" y="750"/>
                    <a:pt x="432" y="750"/>
                    <a:pt x="433" y="751"/>
                  </a:cubicBezTo>
                  <a:cubicBezTo>
                    <a:pt x="436" y="753"/>
                    <a:pt x="439" y="755"/>
                    <a:pt x="441" y="758"/>
                  </a:cubicBezTo>
                  <a:cubicBezTo>
                    <a:pt x="442" y="760"/>
                    <a:pt x="442" y="760"/>
                    <a:pt x="442" y="760"/>
                  </a:cubicBezTo>
                  <a:cubicBezTo>
                    <a:pt x="443" y="759"/>
                    <a:pt x="443" y="759"/>
                    <a:pt x="443" y="759"/>
                  </a:cubicBezTo>
                  <a:cubicBezTo>
                    <a:pt x="445" y="759"/>
                    <a:pt x="447" y="758"/>
                    <a:pt x="449" y="758"/>
                  </a:cubicBezTo>
                  <a:cubicBezTo>
                    <a:pt x="450" y="758"/>
                    <a:pt x="451" y="757"/>
                    <a:pt x="451" y="757"/>
                  </a:cubicBezTo>
                  <a:cubicBezTo>
                    <a:pt x="457" y="756"/>
                    <a:pt x="460" y="753"/>
                    <a:pt x="462" y="750"/>
                  </a:cubicBezTo>
                  <a:cubicBezTo>
                    <a:pt x="464" y="747"/>
                    <a:pt x="463" y="743"/>
                    <a:pt x="462" y="740"/>
                  </a:cubicBezTo>
                  <a:cubicBezTo>
                    <a:pt x="461" y="739"/>
                    <a:pt x="461" y="737"/>
                    <a:pt x="461" y="736"/>
                  </a:cubicBezTo>
                  <a:cubicBezTo>
                    <a:pt x="460" y="733"/>
                    <a:pt x="461" y="732"/>
                    <a:pt x="462" y="731"/>
                  </a:cubicBezTo>
                  <a:cubicBezTo>
                    <a:pt x="463" y="729"/>
                    <a:pt x="465" y="729"/>
                    <a:pt x="468" y="729"/>
                  </a:cubicBezTo>
                  <a:cubicBezTo>
                    <a:pt x="470" y="729"/>
                    <a:pt x="470" y="729"/>
                    <a:pt x="470" y="729"/>
                  </a:cubicBezTo>
                  <a:cubicBezTo>
                    <a:pt x="470" y="727"/>
                    <a:pt x="470" y="727"/>
                    <a:pt x="470" y="727"/>
                  </a:cubicBezTo>
                  <a:cubicBezTo>
                    <a:pt x="471" y="723"/>
                    <a:pt x="471" y="720"/>
                    <a:pt x="470" y="717"/>
                  </a:cubicBezTo>
                  <a:cubicBezTo>
                    <a:pt x="469" y="716"/>
                    <a:pt x="469" y="715"/>
                    <a:pt x="468" y="715"/>
                  </a:cubicBezTo>
                  <a:cubicBezTo>
                    <a:pt x="466" y="712"/>
                    <a:pt x="467" y="712"/>
                    <a:pt x="470" y="708"/>
                  </a:cubicBezTo>
                  <a:cubicBezTo>
                    <a:pt x="471" y="706"/>
                    <a:pt x="473" y="704"/>
                    <a:pt x="475" y="702"/>
                  </a:cubicBezTo>
                  <a:cubicBezTo>
                    <a:pt x="478" y="699"/>
                    <a:pt x="481" y="695"/>
                    <a:pt x="483" y="692"/>
                  </a:cubicBezTo>
                  <a:cubicBezTo>
                    <a:pt x="485" y="690"/>
                    <a:pt x="485" y="689"/>
                    <a:pt x="485" y="687"/>
                  </a:cubicBezTo>
                  <a:cubicBezTo>
                    <a:pt x="484" y="686"/>
                    <a:pt x="484" y="685"/>
                    <a:pt x="484" y="683"/>
                  </a:cubicBezTo>
                  <a:cubicBezTo>
                    <a:pt x="485" y="682"/>
                    <a:pt x="485" y="681"/>
                    <a:pt x="486" y="679"/>
                  </a:cubicBezTo>
                  <a:close/>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21" name="Freeform 21"/>
            <p:cNvSpPr>
              <a:spLocks noEditPoints="1"/>
            </p:cNvSpPr>
            <p:nvPr/>
          </p:nvSpPr>
          <p:spPr bwMode="auto">
            <a:xfrm>
              <a:off x="1060937" y="2815941"/>
              <a:ext cx="1197288" cy="1263672"/>
            </a:xfrm>
            <a:custGeom>
              <a:avLst/>
              <a:gdLst>
                <a:gd name="T0" fmla="*/ 1407 w 1425"/>
                <a:gd name="T1" fmla="*/ 443 h 1614"/>
                <a:gd name="T2" fmla="*/ 1285 w 1425"/>
                <a:gd name="T3" fmla="*/ 370 h 1614"/>
                <a:gd name="T4" fmla="*/ 1176 w 1425"/>
                <a:gd name="T5" fmla="*/ 335 h 1614"/>
                <a:gd name="T6" fmla="*/ 1103 w 1425"/>
                <a:gd name="T7" fmla="*/ 317 h 1614"/>
                <a:gd name="T8" fmla="*/ 1058 w 1425"/>
                <a:gd name="T9" fmla="*/ 287 h 1614"/>
                <a:gd name="T10" fmla="*/ 1003 w 1425"/>
                <a:gd name="T11" fmla="*/ 262 h 1614"/>
                <a:gd name="T12" fmla="*/ 925 w 1425"/>
                <a:gd name="T13" fmla="*/ 266 h 1614"/>
                <a:gd name="T14" fmla="*/ 895 w 1425"/>
                <a:gd name="T15" fmla="*/ 286 h 1614"/>
                <a:gd name="T16" fmla="*/ 924 w 1425"/>
                <a:gd name="T17" fmla="*/ 238 h 1614"/>
                <a:gd name="T18" fmla="*/ 862 w 1425"/>
                <a:gd name="T19" fmla="*/ 199 h 1614"/>
                <a:gd name="T20" fmla="*/ 850 w 1425"/>
                <a:gd name="T21" fmla="*/ 126 h 1614"/>
                <a:gd name="T22" fmla="*/ 797 w 1425"/>
                <a:gd name="T23" fmla="*/ 58 h 1614"/>
                <a:gd name="T24" fmla="*/ 705 w 1425"/>
                <a:gd name="T25" fmla="*/ 126 h 1614"/>
                <a:gd name="T26" fmla="*/ 644 w 1425"/>
                <a:gd name="T27" fmla="*/ 124 h 1614"/>
                <a:gd name="T28" fmla="*/ 569 w 1425"/>
                <a:gd name="T29" fmla="*/ 154 h 1614"/>
                <a:gd name="T30" fmla="*/ 508 w 1425"/>
                <a:gd name="T31" fmla="*/ 124 h 1614"/>
                <a:gd name="T32" fmla="*/ 501 w 1425"/>
                <a:gd name="T33" fmla="*/ 20 h 1614"/>
                <a:gd name="T34" fmla="*/ 435 w 1425"/>
                <a:gd name="T35" fmla="*/ 43 h 1614"/>
                <a:gd name="T36" fmla="*/ 371 w 1425"/>
                <a:gd name="T37" fmla="*/ 54 h 1614"/>
                <a:gd name="T38" fmla="*/ 354 w 1425"/>
                <a:gd name="T39" fmla="*/ 115 h 1614"/>
                <a:gd name="T40" fmla="*/ 344 w 1425"/>
                <a:gd name="T41" fmla="*/ 157 h 1614"/>
                <a:gd name="T42" fmla="*/ 284 w 1425"/>
                <a:gd name="T43" fmla="*/ 180 h 1614"/>
                <a:gd name="T44" fmla="*/ 197 w 1425"/>
                <a:gd name="T45" fmla="*/ 145 h 1614"/>
                <a:gd name="T46" fmla="*/ 133 w 1425"/>
                <a:gd name="T47" fmla="*/ 194 h 1614"/>
                <a:gd name="T48" fmla="*/ 123 w 1425"/>
                <a:gd name="T49" fmla="*/ 388 h 1614"/>
                <a:gd name="T50" fmla="*/ 8 w 1425"/>
                <a:gd name="T51" fmla="*/ 513 h 1614"/>
                <a:gd name="T52" fmla="*/ 45 w 1425"/>
                <a:gd name="T53" fmla="*/ 604 h 1614"/>
                <a:gd name="T54" fmla="*/ 133 w 1425"/>
                <a:gd name="T55" fmla="*/ 670 h 1614"/>
                <a:gd name="T56" fmla="*/ 255 w 1425"/>
                <a:gd name="T57" fmla="*/ 641 h 1614"/>
                <a:gd name="T58" fmla="*/ 322 w 1425"/>
                <a:gd name="T59" fmla="*/ 643 h 1614"/>
                <a:gd name="T60" fmla="*/ 373 w 1425"/>
                <a:gd name="T61" fmla="*/ 734 h 1614"/>
                <a:gd name="T62" fmla="*/ 466 w 1425"/>
                <a:gd name="T63" fmla="*/ 776 h 1614"/>
                <a:gd name="T64" fmla="*/ 592 w 1425"/>
                <a:gd name="T65" fmla="*/ 902 h 1614"/>
                <a:gd name="T66" fmla="*/ 621 w 1425"/>
                <a:gd name="T67" fmla="*/ 1037 h 1614"/>
                <a:gd name="T68" fmla="*/ 686 w 1425"/>
                <a:gd name="T69" fmla="*/ 1133 h 1614"/>
                <a:gd name="T70" fmla="*/ 769 w 1425"/>
                <a:gd name="T71" fmla="*/ 1274 h 1614"/>
                <a:gd name="T72" fmla="*/ 720 w 1425"/>
                <a:gd name="T73" fmla="*/ 1427 h 1614"/>
                <a:gd name="T74" fmla="*/ 761 w 1425"/>
                <a:gd name="T75" fmla="*/ 1499 h 1614"/>
                <a:gd name="T76" fmla="*/ 866 w 1425"/>
                <a:gd name="T77" fmla="*/ 1608 h 1614"/>
                <a:gd name="T78" fmla="*/ 897 w 1425"/>
                <a:gd name="T79" fmla="*/ 1558 h 1614"/>
                <a:gd name="T80" fmla="*/ 988 w 1425"/>
                <a:gd name="T81" fmla="*/ 1405 h 1614"/>
                <a:gd name="T82" fmla="*/ 990 w 1425"/>
                <a:gd name="T83" fmla="*/ 1334 h 1614"/>
                <a:gd name="T84" fmla="*/ 995 w 1425"/>
                <a:gd name="T85" fmla="*/ 1270 h 1614"/>
                <a:gd name="T86" fmla="*/ 1049 w 1425"/>
                <a:gd name="T87" fmla="*/ 1214 h 1614"/>
                <a:gd name="T88" fmla="*/ 1113 w 1425"/>
                <a:gd name="T89" fmla="*/ 1175 h 1614"/>
                <a:gd name="T90" fmla="*/ 1194 w 1425"/>
                <a:gd name="T91" fmla="*/ 1168 h 1614"/>
                <a:gd name="T92" fmla="*/ 1236 w 1425"/>
                <a:gd name="T93" fmla="*/ 1100 h 1614"/>
                <a:gd name="T94" fmla="*/ 1276 w 1425"/>
                <a:gd name="T95" fmla="*/ 1020 h 1614"/>
                <a:gd name="T96" fmla="*/ 1290 w 1425"/>
                <a:gd name="T97" fmla="*/ 853 h 1614"/>
                <a:gd name="T98" fmla="*/ 1292 w 1425"/>
                <a:gd name="T99" fmla="*/ 756 h 1614"/>
                <a:gd name="T100" fmla="*/ 1347 w 1425"/>
                <a:gd name="T101" fmla="*/ 678 h 1614"/>
                <a:gd name="T102" fmla="*/ 1063 w 1425"/>
                <a:gd name="T103" fmla="*/ 342 h 1614"/>
                <a:gd name="T104" fmla="*/ 852 w 1425"/>
                <a:gd name="T105" fmla="*/ 294 h 1614"/>
                <a:gd name="T106" fmla="*/ 836 w 1425"/>
                <a:gd name="T107" fmla="*/ 239 h 1614"/>
                <a:gd name="T108" fmla="*/ 843 w 1425"/>
                <a:gd name="T109" fmla="*/ 205 h 1614"/>
                <a:gd name="T110" fmla="*/ 829 w 1425"/>
                <a:gd name="T111" fmla="*/ 252 h 1614"/>
                <a:gd name="T112" fmla="*/ 849 w 1425"/>
                <a:gd name="T113" fmla="*/ 197 h 1614"/>
                <a:gd name="T114" fmla="*/ 776 w 1425"/>
                <a:gd name="T115" fmla="*/ 280 h 1614"/>
                <a:gd name="T116" fmla="*/ 899 w 1425"/>
                <a:gd name="T117" fmla="*/ 1534 h 1614"/>
                <a:gd name="T118" fmla="*/ 920 w 1425"/>
                <a:gd name="T119" fmla="*/ 1491 h 1614"/>
                <a:gd name="T120" fmla="*/ 936 w 1425"/>
                <a:gd name="T121" fmla="*/ 1485 h 1614"/>
                <a:gd name="T122" fmla="*/ 870 w 1425"/>
                <a:gd name="T123" fmla="*/ 293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5" h="1614">
                  <a:moveTo>
                    <a:pt x="1424" y="542"/>
                  </a:moveTo>
                  <a:cubicBezTo>
                    <a:pt x="1424" y="541"/>
                    <a:pt x="1424" y="540"/>
                    <a:pt x="1424" y="539"/>
                  </a:cubicBezTo>
                  <a:cubicBezTo>
                    <a:pt x="1424" y="538"/>
                    <a:pt x="1424" y="537"/>
                    <a:pt x="1425" y="537"/>
                  </a:cubicBezTo>
                  <a:cubicBezTo>
                    <a:pt x="1425" y="535"/>
                    <a:pt x="1425" y="534"/>
                    <a:pt x="1425" y="532"/>
                  </a:cubicBezTo>
                  <a:cubicBezTo>
                    <a:pt x="1425" y="530"/>
                    <a:pt x="1425" y="528"/>
                    <a:pt x="1425" y="526"/>
                  </a:cubicBezTo>
                  <a:cubicBezTo>
                    <a:pt x="1425" y="524"/>
                    <a:pt x="1425" y="522"/>
                    <a:pt x="1425" y="520"/>
                  </a:cubicBezTo>
                  <a:cubicBezTo>
                    <a:pt x="1425" y="518"/>
                    <a:pt x="1425" y="518"/>
                    <a:pt x="1425" y="518"/>
                  </a:cubicBezTo>
                  <a:cubicBezTo>
                    <a:pt x="1425" y="516"/>
                    <a:pt x="1425" y="515"/>
                    <a:pt x="1425" y="513"/>
                  </a:cubicBezTo>
                  <a:cubicBezTo>
                    <a:pt x="1425" y="513"/>
                    <a:pt x="1425" y="512"/>
                    <a:pt x="1425" y="511"/>
                  </a:cubicBezTo>
                  <a:cubicBezTo>
                    <a:pt x="1425" y="510"/>
                    <a:pt x="1425" y="508"/>
                    <a:pt x="1425" y="506"/>
                  </a:cubicBezTo>
                  <a:cubicBezTo>
                    <a:pt x="1424" y="504"/>
                    <a:pt x="1423" y="502"/>
                    <a:pt x="1422" y="501"/>
                  </a:cubicBezTo>
                  <a:cubicBezTo>
                    <a:pt x="1421" y="499"/>
                    <a:pt x="1420" y="497"/>
                    <a:pt x="1420" y="496"/>
                  </a:cubicBezTo>
                  <a:cubicBezTo>
                    <a:pt x="1420" y="495"/>
                    <a:pt x="1420" y="494"/>
                    <a:pt x="1420" y="493"/>
                  </a:cubicBezTo>
                  <a:cubicBezTo>
                    <a:pt x="1420" y="492"/>
                    <a:pt x="1421" y="491"/>
                    <a:pt x="1420" y="489"/>
                  </a:cubicBezTo>
                  <a:cubicBezTo>
                    <a:pt x="1420" y="488"/>
                    <a:pt x="1419" y="486"/>
                    <a:pt x="1419" y="485"/>
                  </a:cubicBezTo>
                  <a:cubicBezTo>
                    <a:pt x="1418" y="484"/>
                    <a:pt x="1418" y="483"/>
                    <a:pt x="1418" y="482"/>
                  </a:cubicBezTo>
                  <a:cubicBezTo>
                    <a:pt x="1418" y="482"/>
                    <a:pt x="1418" y="481"/>
                    <a:pt x="1417" y="480"/>
                  </a:cubicBezTo>
                  <a:cubicBezTo>
                    <a:pt x="1417" y="479"/>
                    <a:pt x="1417" y="477"/>
                    <a:pt x="1417" y="476"/>
                  </a:cubicBezTo>
                  <a:cubicBezTo>
                    <a:pt x="1416" y="475"/>
                    <a:pt x="1416" y="475"/>
                    <a:pt x="1416" y="474"/>
                  </a:cubicBezTo>
                  <a:cubicBezTo>
                    <a:pt x="1415" y="474"/>
                    <a:pt x="1415" y="473"/>
                    <a:pt x="1415" y="472"/>
                  </a:cubicBezTo>
                  <a:cubicBezTo>
                    <a:pt x="1414" y="471"/>
                    <a:pt x="1414" y="471"/>
                    <a:pt x="1414" y="470"/>
                  </a:cubicBezTo>
                  <a:cubicBezTo>
                    <a:pt x="1414" y="469"/>
                    <a:pt x="1414" y="468"/>
                    <a:pt x="1414" y="468"/>
                  </a:cubicBezTo>
                  <a:cubicBezTo>
                    <a:pt x="1414" y="466"/>
                    <a:pt x="1414" y="465"/>
                    <a:pt x="1413" y="464"/>
                  </a:cubicBezTo>
                  <a:cubicBezTo>
                    <a:pt x="1413" y="463"/>
                    <a:pt x="1413" y="463"/>
                    <a:pt x="1412" y="462"/>
                  </a:cubicBezTo>
                  <a:cubicBezTo>
                    <a:pt x="1412" y="460"/>
                    <a:pt x="1411" y="458"/>
                    <a:pt x="1411" y="456"/>
                  </a:cubicBezTo>
                  <a:cubicBezTo>
                    <a:pt x="1411" y="454"/>
                    <a:pt x="1411" y="454"/>
                    <a:pt x="1411" y="454"/>
                  </a:cubicBezTo>
                  <a:cubicBezTo>
                    <a:pt x="1410" y="450"/>
                    <a:pt x="1409" y="446"/>
                    <a:pt x="1407" y="443"/>
                  </a:cubicBezTo>
                  <a:cubicBezTo>
                    <a:pt x="1407" y="443"/>
                    <a:pt x="1406" y="442"/>
                    <a:pt x="1406" y="441"/>
                  </a:cubicBezTo>
                  <a:cubicBezTo>
                    <a:pt x="1406" y="440"/>
                    <a:pt x="1406" y="439"/>
                    <a:pt x="1405" y="438"/>
                  </a:cubicBezTo>
                  <a:cubicBezTo>
                    <a:pt x="1405" y="436"/>
                    <a:pt x="1403" y="434"/>
                    <a:pt x="1402" y="433"/>
                  </a:cubicBezTo>
                  <a:cubicBezTo>
                    <a:pt x="1402" y="432"/>
                    <a:pt x="1402" y="432"/>
                    <a:pt x="1402" y="432"/>
                  </a:cubicBezTo>
                  <a:cubicBezTo>
                    <a:pt x="1398" y="428"/>
                    <a:pt x="1396" y="427"/>
                    <a:pt x="1391" y="426"/>
                  </a:cubicBezTo>
                  <a:cubicBezTo>
                    <a:pt x="1390" y="426"/>
                    <a:pt x="1389" y="426"/>
                    <a:pt x="1387" y="425"/>
                  </a:cubicBezTo>
                  <a:cubicBezTo>
                    <a:pt x="1385" y="425"/>
                    <a:pt x="1383" y="424"/>
                    <a:pt x="1381" y="424"/>
                  </a:cubicBezTo>
                  <a:cubicBezTo>
                    <a:pt x="1379" y="424"/>
                    <a:pt x="1377" y="425"/>
                    <a:pt x="1375" y="425"/>
                  </a:cubicBezTo>
                  <a:cubicBezTo>
                    <a:pt x="1374" y="425"/>
                    <a:pt x="1372" y="426"/>
                    <a:pt x="1371" y="426"/>
                  </a:cubicBezTo>
                  <a:cubicBezTo>
                    <a:pt x="1371" y="426"/>
                    <a:pt x="1370" y="426"/>
                    <a:pt x="1370" y="425"/>
                  </a:cubicBezTo>
                  <a:cubicBezTo>
                    <a:pt x="1370" y="425"/>
                    <a:pt x="1369" y="425"/>
                    <a:pt x="1369" y="425"/>
                  </a:cubicBezTo>
                  <a:cubicBezTo>
                    <a:pt x="1366" y="425"/>
                    <a:pt x="1364" y="426"/>
                    <a:pt x="1362" y="426"/>
                  </a:cubicBezTo>
                  <a:cubicBezTo>
                    <a:pt x="1361" y="427"/>
                    <a:pt x="1359" y="427"/>
                    <a:pt x="1358" y="427"/>
                  </a:cubicBezTo>
                  <a:cubicBezTo>
                    <a:pt x="1358" y="427"/>
                    <a:pt x="1357" y="427"/>
                    <a:pt x="1357" y="427"/>
                  </a:cubicBezTo>
                  <a:cubicBezTo>
                    <a:pt x="1355" y="427"/>
                    <a:pt x="1354" y="426"/>
                    <a:pt x="1351" y="424"/>
                  </a:cubicBezTo>
                  <a:cubicBezTo>
                    <a:pt x="1348" y="421"/>
                    <a:pt x="1345" y="420"/>
                    <a:pt x="1341" y="420"/>
                  </a:cubicBezTo>
                  <a:cubicBezTo>
                    <a:pt x="1341" y="420"/>
                    <a:pt x="1341" y="420"/>
                    <a:pt x="1340" y="420"/>
                  </a:cubicBezTo>
                  <a:cubicBezTo>
                    <a:pt x="1338" y="420"/>
                    <a:pt x="1338" y="420"/>
                    <a:pt x="1336" y="417"/>
                  </a:cubicBezTo>
                  <a:cubicBezTo>
                    <a:pt x="1336" y="416"/>
                    <a:pt x="1336" y="416"/>
                    <a:pt x="1335" y="415"/>
                  </a:cubicBezTo>
                  <a:cubicBezTo>
                    <a:pt x="1333" y="411"/>
                    <a:pt x="1329" y="409"/>
                    <a:pt x="1325" y="408"/>
                  </a:cubicBezTo>
                  <a:cubicBezTo>
                    <a:pt x="1325" y="408"/>
                    <a:pt x="1325" y="408"/>
                    <a:pt x="1325" y="408"/>
                  </a:cubicBezTo>
                  <a:cubicBezTo>
                    <a:pt x="1322" y="406"/>
                    <a:pt x="1320" y="406"/>
                    <a:pt x="1318" y="403"/>
                  </a:cubicBezTo>
                  <a:cubicBezTo>
                    <a:pt x="1316" y="401"/>
                    <a:pt x="1314" y="399"/>
                    <a:pt x="1312" y="398"/>
                  </a:cubicBezTo>
                  <a:cubicBezTo>
                    <a:pt x="1311" y="397"/>
                    <a:pt x="1310" y="396"/>
                    <a:pt x="1309" y="396"/>
                  </a:cubicBezTo>
                  <a:cubicBezTo>
                    <a:pt x="1306" y="393"/>
                    <a:pt x="1304" y="391"/>
                    <a:pt x="1302" y="388"/>
                  </a:cubicBezTo>
                  <a:cubicBezTo>
                    <a:pt x="1300" y="385"/>
                    <a:pt x="1297" y="382"/>
                    <a:pt x="1295" y="378"/>
                  </a:cubicBezTo>
                  <a:cubicBezTo>
                    <a:pt x="1291" y="375"/>
                    <a:pt x="1288" y="372"/>
                    <a:pt x="1285" y="370"/>
                  </a:cubicBezTo>
                  <a:cubicBezTo>
                    <a:pt x="1283" y="369"/>
                    <a:pt x="1281" y="367"/>
                    <a:pt x="1279" y="365"/>
                  </a:cubicBezTo>
                  <a:cubicBezTo>
                    <a:pt x="1278" y="365"/>
                    <a:pt x="1277" y="364"/>
                    <a:pt x="1276" y="363"/>
                  </a:cubicBezTo>
                  <a:cubicBezTo>
                    <a:pt x="1274" y="361"/>
                    <a:pt x="1274" y="361"/>
                    <a:pt x="1274" y="361"/>
                  </a:cubicBezTo>
                  <a:cubicBezTo>
                    <a:pt x="1272" y="359"/>
                    <a:pt x="1270" y="357"/>
                    <a:pt x="1267" y="355"/>
                  </a:cubicBezTo>
                  <a:cubicBezTo>
                    <a:pt x="1266" y="354"/>
                    <a:pt x="1265" y="354"/>
                    <a:pt x="1264" y="353"/>
                  </a:cubicBezTo>
                  <a:cubicBezTo>
                    <a:pt x="1262" y="351"/>
                    <a:pt x="1260" y="350"/>
                    <a:pt x="1258" y="349"/>
                  </a:cubicBezTo>
                  <a:cubicBezTo>
                    <a:pt x="1256" y="348"/>
                    <a:pt x="1254" y="347"/>
                    <a:pt x="1251" y="346"/>
                  </a:cubicBezTo>
                  <a:cubicBezTo>
                    <a:pt x="1250" y="345"/>
                    <a:pt x="1249" y="344"/>
                    <a:pt x="1248" y="344"/>
                  </a:cubicBezTo>
                  <a:cubicBezTo>
                    <a:pt x="1247" y="343"/>
                    <a:pt x="1246" y="343"/>
                    <a:pt x="1245" y="342"/>
                  </a:cubicBezTo>
                  <a:cubicBezTo>
                    <a:pt x="1245" y="342"/>
                    <a:pt x="1244" y="341"/>
                    <a:pt x="1243" y="341"/>
                  </a:cubicBezTo>
                  <a:cubicBezTo>
                    <a:pt x="1242" y="340"/>
                    <a:pt x="1241" y="340"/>
                    <a:pt x="1240" y="340"/>
                  </a:cubicBezTo>
                  <a:cubicBezTo>
                    <a:pt x="1240" y="340"/>
                    <a:pt x="1239" y="339"/>
                    <a:pt x="1239" y="339"/>
                  </a:cubicBezTo>
                  <a:cubicBezTo>
                    <a:pt x="1238" y="339"/>
                    <a:pt x="1237" y="338"/>
                    <a:pt x="1236" y="337"/>
                  </a:cubicBezTo>
                  <a:cubicBezTo>
                    <a:pt x="1235" y="336"/>
                    <a:pt x="1234" y="334"/>
                    <a:pt x="1231" y="333"/>
                  </a:cubicBezTo>
                  <a:cubicBezTo>
                    <a:pt x="1226" y="332"/>
                    <a:pt x="1222" y="332"/>
                    <a:pt x="1218" y="332"/>
                  </a:cubicBezTo>
                  <a:cubicBezTo>
                    <a:pt x="1216" y="332"/>
                    <a:pt x="1215" y="332"/>
                    <a:pt x="1213" y="331"/>
                  </a:cubicBezTo>
                  <a:cubicBezTo>
                    <a:pt x="1213" y="331"/>
                    <a:pt x="1213" y="331"/>
                    <a:pt x="1213" y="331"/>
                  </a:cubicBezTo>
                  <a:cubicBezTo>
                    <a:pt x="1211" y="331"/>
                    <a:pt x="1209" y="332"/>
                    <a:pt x="1208" y="333"/>
                  </a:cubicBezTo>
                  <a:cubicBezTo>
                    <a:pt x="1207" y="333"/>
                    <a:pt x="1206" y="334"/>
                    <a:pt x="1205" y="334"/>
                  </a:cubicBezTo>
                  <a:cubicBezTo>
                    <a:pt x="1204" y="334"/>
                    <a:pt x="1201" y="335"/>
                    <a:pt x="1199" y="335"/>
                  </a:cubicBezTo>
                  <a:cubicBezTo>
                    <a:pt x="1198" y="335"/>
                    <a:pt x="1198" y="335"/>
                    <a:pt x="1197" y="335"/>
                  </a:cubicBezTo>
                  <a:cubicBezTo>
                    <a:pt x="1196" y="335"/>
                    <a:pt x="1196" y="334"/>
                    <a:pt x="1195" y="334"/>
                  </a:cubicBezTo>
                  <a:cubicBezTo>
                    <a:pt x="1194" y="334"/>
                    <a:pt x="1193" y="335"/>
                    <a:pt x="1192" y="335"/>
                  </a:cubicBezTo>
                  <a:cubicBezTo>
                    <a:pt x="1191" y="335"/>
                    <a:pt x="1189" y="336"/>
                    <a:pt x="1188" y="336"/>
                  </a:cubicBezTo>
                  <a:cubicBezTo>
                    <a:pt x="1187" y="337"/>
                    <a:pt x="1185" y="337"/>
                    <a:pt x="1184" y="337"/>
                  </a:cubicBezTo>
                  <a:cubicBezTo>
                    <a:pt x="1183" y="337"/>
                    <a:pt x="1182" y="337"/>
                    <a:pt x="1182" y="337"/>
                  </a:cubicBezTo>
                  <a:cubicBezTo>
                    <a:pt x="1179" y="336"/>
                    <a:pt x="1178" y="336"/>
                    <a:pt x="1176" y="335"/>
                  </a:cubicBezTo>
                  <a:cubicBezTo>
                    <a:pt x="1174" y="335"/>
                    <a:pt x="1172" y="335"/>
                    <a:pt x="1172" y="334"/>
                  </a:cubicBezTo>
                  <a:cubicBezTo>
                    <a:pt x="1171" y="334"/>
                    <a:pt x="1171" y="333"/>
                    <a:pt x="1171" y="333"/>
                  </a:cubicBezTo>
                  <a:cubicBezTo>
                    <a:pt x="1170" y="332"/>
                    <a:pt x="1169" y="330"/>
                    <a:pt x="1168" y="329"/>
                  </a:cubicBezTo>
                  <a:cubicBezTo>
                    <a:pt x="1167" y="328"/>
                    <a:pt x="1165" y="328"/>
                    <a:pt x="1163" y="328"/>
                  </a:cubicBezTo>
                  <a:cubicBezTo>
                    <a:pt x="1162" y="328"/>
                    <a:pt x="1161" y="328"/>
                    <a:pt x="1160" y="328"/>
                  </a:cubicBezTo>
                  <a:cubicBezTo>
                    <a:pt x="1159" y="329"/>
                    <a:pt x="1158" y="330"/>
                    <a:pt x="1157" y="331"/>
                  </a:cubicBezTo>
                  <a:cubicBezTo>
                    <a:pt x="1156" y="331"/>
                    <a:pt x="1156" y="332"/>
                    <a:pt x="1156" y="332"/>
                  </a:cubicBezTo>
                  <a:cubicBezTo>
                    <a:pt x="1155" y="332"/>
                    <a:pt x="1155" y="332"/>
                    <a:pt x="1155" y="332"/>
                  </a:cubicBezTo>
                  <a:cubicBezTo>
                    <a:pt x="1154" y="332"/>
                    <a:pt x="1153" y="332"/>
                    <a:pt x="1152" y="331"/>
                  </a:cubicBezTo>
                  <a:cubicBezTo>
                    <a:pt x="1151" y="331"/>
                    <a:pt x="1151" y="331"/>
                    <a:pt x="1151" y="331"/>
                  </a:cubicBezTo>
                  <a:cubicBezTo>
                    <a:pt x="1150" y="331"/>
                    <a:pt x="1150" y="331"/>
                    <a:pt x="1149" y="331"/>
                  </a:cubicBezTo>
                  <a:cubicBezTo>
                    <a:pt x="1148" y="331"/>
                    <a:pt x="1147" y="331"/>
                    <a:pt x="1146" y="330"/>
                  </a:cubicBezTo>
                  <a:cubicBezTo>
                    <a:pt x="1145" y="330"/>
                    <a:pt x="1144" y="330"/>
                    <a:pt x="1144" y="329"/>
                  </a:cubicBezTo>
                  <a:cubicBezTo>
                    <a:pt x="1143" y="329"/>
                    <a:pt x="1142" y="328"/>
                    <a:pt x="1141" y="328"/>
                  </a:cubicBezTo>
                  <a:cubicBezTo>
                    <a:pt x="1140" y="328"/>
                    <a:pt x="1140" y="327"/>
                    <a:pt x="1139" y="327"/>
                  </a:cubicBezTo>
                  <a:cubicBezTo>
                    <a:pt x="1139" y="326"/>
                    <a:pt x="1138" y="326"/>
                    <a:pt x="1137" y="325"/>
                  </a:cubicBezTo>
                  <a:cubicBezTo>
                    <a:pt x="1137" y="325"/>
                    <a:pt x="1136" y="325"/>
                    <a:pt x="1136" y="324"/>
                  </a:cubicBezTo>
                  <a:cubicBezTo>
                    <a:pt x="1135" y="324"/>
                    <a:pt x="1135" y="324"/>
                    <a:pt x="1135" y="324"/>
                  </a:cubicBezTo>
                  <a:cubicBezTo>
                    <a:pt x="1135" y="324"/>
                    <a:pt x="1135" y="324"/>
                    <a:pt x="1135" y="324"/>
                  </a:cubicBezTo>
                  <a:cubicBezTo>
                    <a:pt x="1134" y="323"/>
                    <a:pt x="1134" y="323"/>
                    <a:pt x="1133" y="322"/>
                  </a:cubicBezTo>
                  <a:cubicBezTo>
                    <a:pt x="1132" y="321"/>
                    <a:pt x="1131" y="321"/>
                    <a:pt x="1129" y="321"/>
                  </a:cubicBezTo>
                  <a:cubicBezTo>
                    <a:pt x="1129" y="321"/>
                    <a:pt x="1128" y="321"/>
                    <a:pt x="1128" y="320"/>
                  </a:cubicBezTo>
                  <a:cubicBezTo>
                    <a:pt x="1125" y="318"/>
                    <a:pt x="1124" y="318"/>
                    <a:pt x="1122" y="318"/>
                  </a:cubicBezTo>
                  <a:cubicBezTo>
                    <a:pt x="1120" y="317"/>
                    <a:pt x="1119" y="316"/>
                    <a:pt x="1118" y="316"/>
                  </a:cubicBezTo>
                  <a:cubicBezTo>
                    <a:pt x="1116" y="314"/>
                    <a:pt x="1113" y="313"/>
                    <a:pt x="1110" y="313"/>
                  </a:cubicBezTo>
                  <a:cubicBezTo>
                    <a:pt x="1107" y="313"/>
                    <a:pt x="1103" y="313"/>
                    <a:pt x="1103" y="315"/>
                  </a:cubicBezTo>
                  <a:cubicBezTo>
                    <a:pt x="1103" y="316"/>
                    <a:pt x="1103" y="316"/>
                    <a:pt x="1103" y="317"/>
                  </a:cubicBezTo>
                  <a:cubicBezTo>
                    <a:pt x="1102" y="317"/>
                    <a:pt x="1102" y="318"/>
                    <a:pt x="1102" y="319"/>
                  </a:cubicBezTo>
                  <a:cubicBezTo>
                    <a:pt x="1102" y="319"/>
                    <a:pt x="1102" y="319"/>
                    <a:pt x="1101" y="319"/>
                  </a:cubicBezTo>
                  <a:cubicBezTo>
                    <a:pt x="1101" y="319"/>
                    <a:pt x="1099" y="319"/>
                    <a:pt x="1099" y="319"/>
                  </a:cubicBezTo>
                  <a:cubicBezTo>
                    <a:pt x="1098" y="319"/>
                    <a:pt x="1097" y="319"/>
                    <a:pt x="1096" y="320"/>
                  </a:cubicBezTo>
                  <a:cubicBezTo>
                    <a:pt x="1096" y="320"/>
                    <a:pt x="1095" y="320"/>
                    <a:pt x="1095" y="320"/>
                  </a:cubicBezTo>
                  <a:cubicBezTo>
                    <a:pt x="1095" y="320"/>
                    <a:pt x="1095" y="320"/>
                    <a:pt x="1095" y="320"/>
                  </a:cubicBezTo>
                  <a:cubicBezTo>
                    <a:pt x="1094" y="320"/>
                    <a:pt x="1094" y="320"/>
                    <a:pt x="1093" y="320"/>
                  </a:cubicBezTo>
                  <a:cubicBezTo>
                    <a:pt x="1093" y="320"/>
                    <a:pt x="1093" y="320"/>
                    <a:pt x="1092" y="320"/>
                  </a:cubicBezTo>
                  <a:cubicBezTo>
                    <a:pt x="1090" y="320"/>
                    <a:pt x="1088" y="322"/>
                    <a:pt x="1087" y="323"/>
                  </a:cubicBezTo>
                  <a:cubicBezTo>
                    <a:pt x="1086" y="324"/>
                    <a:pt x="1086" y="324"/>
                    <a:pt x="1085" y="324"/>
                  </a:cubicBezTo>
                  <a:cubicBezTo>
                    <a:pt x="1085" y="325"/>
                    <a:pt x="1085" y="325"/>
                    <a:pt x="1085" y="325"/>
                  </a:cubicBezTo>
                  <a:cubicBezTo>
                    <a:pt x="1084" y="325"/>
                    <a:pt x="1084" y="325"/>
                    <a:pt x="1083" y="325"/>
                  </a:cubicBezTo>
                  <a:cubicBezTo>
                    <a:pt x="1085" y="324"/>
                    <a:pt x="1088" y="321"/>
                    <a:pt x="1085" y="317"/>
                  </a:cubicBezTo>
                  <a:cubicBezTo>
                    <a:pt x="1084" y="315"/>
                    <a:pt x="1083" y="314"/>
                    <a:pt x="1082" y="314"/>
                  </a:cubicBezTo>
                  <a:cubicBezTo>
                    <a:pt x="1080" y="314"/>
                    <a:pt x="1079" y="315"/>
                    <a:pt x="1078" y="316"/>
                  </a:cubicBezTo>
                  <a:cubicBezTo>
                    <a:pt x="1078" y="316"/>
                    <a:pt x="1077" y="316"/>
                    <a:pt x="1077" y="316"/>
                  </a:cubicBezTo>
                  <a:cubicBezTo>
                    <a:pt x="1076" y="317"/>
                    <a:pt x="1076" y="317"/>
                    <a:pt x="1075" y="317"/>
                  </a:cubicBezTo>
                  <a:cubicBezTo>
                    <a:pt x="1075" y="317"/>
                    <a:pt x="1074" y="317"/>
                    <a:pt x="1073" y="317"/>
                  </a:cubicBezTo>
                  <a:cubicBezTo>
                    <a:pt x="1073" y="317"/>
                    <a:pt x="1074" y="316"/>
                    <a:pt x="1073" y="316"/>
                  </a:cubicBezTo>
                  <a:cubicBezTo>
                    <a:pt x="1073" y="315"/>
                    <a:pt x="1073" y="315"/>
                    <a:pt x="1073" y="315"/>
                  </a:cubicBezTo>
                  <a:cubicBezTo>
                    <a:pt x="1073" y="312"/>
                    <a:pt x="1073" y="309"/>
                    <a:pt x="1071" y="306"/>
                  </a:cubicBezTo>
                  <a:cubicBezTo>
                    <a:pt x="1070" y="305"/>
                    <a:pt x="1068" y="304"/>
                    <a:pt x="1067" y="304"/>
                  </a:cubicBezTo>
                  <a:cubicBezTo>
                    <a:pt x="1067" y="304"/>
                    <a:pt x="1067" y="304"/>
                    <a:pt x="1066" y="304"/>
                  </a:cubicBezTo>
                  <a:cubicBezTo>
                    <a:pt x="1068" y="303"/>
                    <a:pt x="1070" y="301"/>
                    <a:pt x="1069" y="298"/>
                  </a:cubicBezTo>
                  <a:cubicBezTo>
                    <a:pt x="1068" y="295"/>
                    <a:pt x="1065" y="292"/>
                    <a:pt x="1063" y="291"/>
                  </a:cubicBezTo>
                  <a:cubicBezTo>
                    <a:pt x="1062" y="290"/>
                    <a:pt x="1062" y="290"/>
                    <a:pt x="1062" y="290"/>
                  </a:cubicBezTo>
                  <a:cubicBezTo>
                    <a:pt x="1061" y="289"/>
                    <a:pt x="1060" y="288"/>
                    <a:pt x="1058" y="287"/>
                  </a:cubicBezTo>
                  <a:cubicBezTo>
                    <a:pt x="1054" y="284"/>
                    <a:pt x="1051" y="280"/>
                    <a:pt x="1047" y="278"/>
                  </a:cubicBezTo>
                  <a:cubicBezTo>
                    <a:pt x="1046" y="277"/>
                    <a:pt x="1045" y="276"/>
                    <a:pt x="1043" y="276"/>
                  </a:cubicBezTo>
                  <a:cubicBezTo>
                    <a:pt x="1040" y="276"/>
                    <a:pt x="1038" y="278"/>
                    <a:pt x="1037" y="281"/>
                  </a:cubicBezTo>
                  <a:cubicBezTo>
                    <a:pt x="1037" y="281"/>
                    <a:pt x="1037" y="282"/>
                    <a:pt x="1037" y="282"/>
                  </a:cubicBezTo>
                  <a:cubicBezTo>
                    <a:pt x="1037" y="281"/>
                    <a:pt x="1037" y="280"/>
                    <a:pt x="1036" y="279"/>
                  </a:cubicBezTo>
                  <a:cubicBezTo>
                    <a:pt x="1036" y="279"/>
                    <a:pt x="1036" y="278"/>
                    <a:pt x="1036" y="277"/>
                  </a:cubicBezTo>
                  <a:cubicBezTo>
                    <a:pt x="1035" y="274"/>
                    <a:pt x="1034" y="273"/>
                    <a:pt x="1031" y="273"/>
                  </a:cubicBezTo>
                  <a:cubicBezTo>
                    <a:pt x="1030" y="273"/>
                    <a:pt x="1030" y="273"/>
                    <a:pt x="1030" y="273"/>
                  </a:cubicBezTo>
                  <a:cubicBezTo>
                    <a:pt x="1029" y="273"/>
                    <a:pt x="1029" y="273"/>
                    <a:pt x="1028" y="273"/>
                  </a:cubicBezTo>
                  <a:cubicBezTo>
                    <a:pt x="1028" y="273"/>
                    <a:pt x="1028" y="272"/>
                    <a:pt x="1028" y="272"/>
                  </a:cubicBezTo>
                  <a:cubicBezTo>
                    <a:pt x="1028" y="271"/>
                    <a:pt x="1028" y="267"/>
                    <a:pt x="1023" y="267"/>
                  </a:cubicBezTo>
                  <a:cubicBezTo>
                    <a:pt x="1023" y="267"/>
                    <a:pt x="1023" y="267"/>
                    <a:pt x="1023" y="267"/>
                  </a:cubicBezTo>
                  <a:cubicBezTo>
                    <a:pt x="1023" y="267"/>
                    <a:pt x="1022" y="267"/>
                    <a:pt x="1021" y="268"/>
                  </a:cubicBezTo>
                  <a:cubicBezTo>
                    <a:pt x="1021" y="268"/>
                    <a:pt x="1020" y="268"/>
                    <a:pt x="1020" y="268"/>
                  </a:cubicBezTo>
                  <a:cubicBezTo>
                    <a:pt x="1020" y="268"/>
                    <a:pt x="1020" y="268"/>
                    <a:pt x="1020" y="268"/>
                  </a:cubicBezTo>
                  <a:cubicBezTo>
                    <a:pt x="1020" y="268"/>
                    <a:pt x="1020" y="268"/>
                    <a:pt x="1019" y="267"/>
                  </a:cubicBezTo>
                  <a:cubicBezTo>
                    <a:pt x="1019" y="267"/>
                    <a:pt x="1018" y="266"/>
                    <a:pt x="1017" y="266"/>
                  </a:cubicBezTo>
                  <a:cubicBezTo>
                    <a:pt x="1017" y="265"/>
                    <a:pt x="1016" y="265"/>
                    <a:pt x="1015" y="265"/>
                  </a:cubicBezTo>
                  <a:cubicBezTo>
                    <a:pt x="1015" y="265"/>
                    <a:pt x="1014" y="265"/>
                    <a:pt x="1014" y="265"/>
                  </a:cubicBezTo>
                  <a:cubicBezTo>
                    <a:pt x="1014" y="265"/>
                    <a:pt x="1013" y="265"/>
                    <a:pt x="1013" y="265"/>
                  </a:cubicBezTo>
                  <a:cubicBezTo>
                    <a:pt x="1013" y="265"/>
                    <a:pt x="1013" y="265"/>
                    <a:pt x="1013" y="265"/>
                  </a:cubicBezTo>
                  <a:cubicBezTo>
                    <a:pt x="1013" y="265"/>
                    <a:pt x="1013" y="265"/>
                    <a:pt x="1012" y="264"/>
                  </a:cubicBezTo>
                  <a:cubicBezTo>
                    <a:pt x="1012" y="264"/>
                    <a:pt x="1012" y="264"/>
                    <a:pt x="1011" y="263"/>
                  </a:cubicBezTo>
                  <a:cubicBezTo>
                    <a:pt x="1010" y="262"/>
                    <a:pt x="1009" y="261"/>
                    <a:pt x="1007" y="261"/>
                  </a:cubicBezTo>
                  <a:cubicBezTo>
                    <a:pt x="1006" y="261"/>
                    <a:pt x="1006" y="262"/>
                    <a:pt x="1005" y="262"/>
                  </a:cubicBezTo>
                  <a:cubicBezTo>
                    <a:pt x="1005" y="262"/>
                    <a:pt x="1004" y="262"/>
                    <a:pt x="1004" y="262"/>
                  </a:cubicBezTo>
                  <a:cubicBezTo>
                    <a:pt x="1004" y="262"/>
                    <a:pt x="1003" y="262"/>
                    <a:pt x="1003" y="262"/>
                  </a:cubicBezTo>
                  <a:cubicBezTo>
                    <a:pt x="1003" y="261"/>
                    <a:pt x="1002" y="261"/>
                    <a:pt x="1002" y="260"/>
                  </a:cubicBezTo>
                  <a:cubicBezTo>
                    <a:pt x="1001" y="259"/>
                    <a:pt x="1000" y="258"/>
                    <a:pt x="998" y="258"/>
                  </a:cubicBezTo>
                  <a:cubicBezTo>
                    <a:pt x="997" y="257"/>
                    <a:pt x="996" y="257"/>
                    <a:pt x="995" y="257"/>
                  </a:cubicBezTo>
                  <a:cubicBezTo>
                    <a:pt x="994" y="257"/>
                    <a:pt x="994" y="257"/>
                    <a:pt x="994" y="257"/>
                  </a:cubicBezTo>
                  <a:cubicBezTo>
                    <a:pt x="993" y="257"/>
                    <a:pt x="992" y="257"/>
                    <a:pt x="991" y="257"/>
                  </a:cubicBezTo>
                  <a:cubicBezTo>
                    <a:pt x="991" y="257"/>
                    <a:pt x="991" y="256"/>
                    <a:pt x="990" y="256"/>
                  </a:cubicBezTo>
                  <a:cubicBezTo>
                    <a:pt x="990" y="256"/>
                    <a:pt x="990" y="255"/>
                    <a:pt x="989" y="255"/>
                  </a:cubicBezTo>
                  <a:cubicBezTo>
                    <a:pt x="988" y="253"/>
                    <a:pt x="987" y="253"/>
                    <a:pt x="986" y="252"/>
                  </a:cubicBezTo>
                  <a:cubicBezTo>
                    <a:pt x="985" y="252"/>
                    <a:pt x="985" y="252"/>
                    <a:pt x="985" y="252"/>
                  </a:cubicBezTo>
                  <a:cubicBezTo>
                    <a:pt x="984" y="252"/>
                    <a:pt x="984" y="251"/>
                    <a:pt x="984" y="251"/>
                  </a:cubicBezTo>
                  <a:cubicBezTo>
                    <a:pt x="983" y="250"/>
                    <a:pt x="982" y="249"/>
                    <a:pt x="981" y="248"/>
                  </a:cubicBezTo>
                  <a:cubicBezTo>
                    <a:pt x="980" y="248"/>
                    <a:pt x="979" y="248"/>
                    <a:pt x="978" y="248"/>
                  </a:cubicBezTo>
                  <a:cubicBezTo>
                    <a:pt x="977" y="248"/>
                    <a:pt x="977" y="248"/>
                    <a:pt x="976" y="248"/>
                  </a:cubicBezTo>
                  <a:cubicBezTo>
                    <a:pt x="976" y="248"/>
                    <a:pt x="976" y="248"/>
                    <a:pt x="975" y="248"/>
                  </a:cubicBezTo>
                  <a:cubicBezTo>
                    <a:pt x="975" y="248"/>
                    <a:pt x="975" y="248"/>
                    <a:pt x="975" y="248"/>
                  </a:cubicBezTo>
                  <a:cubicBezTo>
                    <a:pt x="974" y="248"/>
                    <a:pt x="973" y="247"/>
                    <a:pt x="972" y="247"/>
                  </a:cubicBezTo>
                  <a:cubicBezTo>
                    <a:pt x="972" y="246"/>
                    <a:pt x="971" y="246"/>
                    <a:pt x="970" y="245"/>
                  </a:cubicBezTo>
                  <a:cubicBezTo>
                    <a:pt x="966" y="243"/>
                    <a:pt x="962" y="242"/>
                    <a:pt x="958" y="242"/>
                  </a:cubicBezTo>
                  <a:cubicBezTo>
                    <a:pt x="955" y="242"/>
                    <a:pt x="953" y="242"/>
                    <a:pt x="950" y="243"/>
                  </a:cubicBezTo>
                  <a:cubicBezTo>
                    <a:pt x="949" y="244"/>
                    <a:pt x="948" y="244"/>
                    <a:pt x="947" y="244"/>
                  </a:cubicBezTo>
                  <a:cubicBezTo>
                    <a:pt x="945" y="244"/>
                    <a:pt x="943" y="244"/>
                    <a:pt x="941" y="245"/>
                  </a:cubicBezTo>
                  <a:cubicBezTo>
                    <a:pt x="940" y="246"/>
                    <a:pt x="939" y="246"/>
                    <a:pt x="938" y="246"/>
                  </a:cubicBezTo>
                  <a:cubicBezTo>
                    <a:pt x="936" y="246"/>
                    <a:pt x="934" y="246"/>
                    <a:pt x="932" y="247"/>
                  </a:cubicBezTo>
                  <a:cubicBezTo>
                    <a:pt x="927" y="251"/>
                    <a:pt x="925" y="254"/>
                    <a:pt x="924" y="258"/>
                  </a:cubicBezTo>
                  <a:cubicBezTo>
                    <a:pt x="924" y="260"/>
                    <a:pt x="925" y="261"/>
                    <a:pt x="925" y="263"/>
                  </a:cubicBezTo>
                  <a:cubicBezTo>
                    <a:pt x="926" y="264"/>
                    <a:pt x="926" y="265"/>
                    <a:pt x="925" y="266"/>
                  </a:cubicBezTo>
                  <a:cubicBezTo>
                    <a:pt x="925" y="266"/>
                    <a:pt x="925" y="266"/>
                    <a:pt x="925" y="266"/>
                  </a:cubicBezTo>
                  <a:cubicBezTo>
                    <a:pt x="924" y="267"/>
                    <a:pt x="923" y="269"/>
                    <a:pt x="922" y="269"/>
                  </a:cubicBezTo>
                  <a:cubicBezTo>
                    <a:pt x="922" y="269"/>
                    <a:pt x="922" y="269"/>
                    <a:pt x="921" y="269"/>
                  </a:cubicBezTo>
                  <a:cubicBezTo>
                    <a:pt x="920" y="270"/>
                    <a:pt x="919" y="270"/>
                    <a:pt x="918" y="270"/>
                  </a:cubicBezTo>
                  <a:cubicBezTo>
                    <a:pt x="917" y="271"/>
                    <a:pt x="916" y="272"/>
                    <a:pt x="915" y="274"/>
                  </a:cubicBezTo>
                  <a:cubicBezTo>
                    <a:pt x="915" y="274"/>
                    <a:pt x="915" y="274"/>
                    <a:pt x="915" y="275"/>
                  </a:cubicBezTo>
                  <a:cubicBezTo>
                    <a:pt x="914" y="275"/>
                    <a:pt x="914" y="275"/>
                    <a:pt x="913" y="275"/>
                  </a:cubicBezTo>
                  <a:cubicBezTo>
                    <a:pt x="913" y="276"/>
                    <a:pt x="912" y="276"/>
                    <a:pt x="911" y="276"/>
                  </a:cubicBezTo>
                  <a:cubicBezTo>
                    <a:pt x="910" y="277"/>
                    <a:pt x="909" y="279"/>
                    <a:pt x="908" y="280"/>
                  </a:cubicBezTo>
                  <a:cubicBezTo>
                    <a:pt x="907" y="281"/>
                    <a:pt x="907" y="281"/>
                    <a:pt x="907" y="282"/>
                  </a:cubicBezTo>
                  <a:cubicBezTo>
                    <a:pt x="905" y="284"/>
                    <a:pt x="904" y="285"/>
                    <a:pt x="903" y="288"/>
                  </a:cubicBezTo>
                  <a:cubicBezTo>
                    <a:pt x="902" y="288"/>
                    <a:pt x="902" y="288"/>
                    <a:pt x="902" y="288"/>
                  </a:cubicBezTo>
                  <a:cubicBezTo>
                    <a:pt x="902" y="289"/>
                    <a:pt x="901" y="291"/>
                    <a:pt x="899" y="292"/>
                  </a:cubicBezTo>
                  <a:cubicBezTo>
                    <a:pt x="899" y="292"/>
                    <a:pt x="898" y="292"/>
                    <a:pt x="898" y="292"/>
                  </a:cubicBezTo>
                  <a:cubicBezTo>
                    <a:pt x="897" y="292"/>
                    <a:pt x="895" y="292"/>
                    <a:pt x="894" y="293"/>
                  </a:cubicBezTo>
                  <a:cubicBezTo>
                    <a:pt x="894" y="293"/>
                    <a:pt x="893" y="294"/>
                    <a:pt x="893" y="294"/>
                  </a:cubicBezTo>
                  <a:cubicBezTo>
                    <a:pt x="894" y="293"/>
                    <a:pt x="894" y="292"/>
                    <a:pt x="894" y="290"/>
                  </a:cubicBezTo>
                  <a:cubicBezTo>
                    <a:pt x="893" y="288"/>
                    <a:pt x="891" y="287"/>
                    <a:pt x="889" y="287"/>
                  </a:cubicBezTo>
                  <a:cubicBezTo>
                    <a:pt x="887" y="287"/>
                    <a:pt x="884" y="288"/>
                    <a:pt x="883" y="289"/>
                  </a:cubicBezTo>
                  <a:cubicBezTo>
                    <a:pt x="883" y="289"/>
                    <a:pt x="883" y="289"/>
                    <a:pt x="883" y="289"/>
                  </a:cubicBezTo>
                  <a:cubicBezTo>
                    <a:pt x="883" y="288"/>
                    <a:pt x="883" y="288"/>
                    <a:pt x="884" y="287"/>
                  </a:cubicBezTo>
                  <a:cubicBezTo>
                    <a:pt x="884" y="286"/>
                    <a:pt x="884" y="286"/>
                    <a:pt x="884" y="286"/>
                  </a:cubicBezTo>
                  <a:cubicBezTo>
                    <a:pt x="885" y="285"/>
                    <a:pt x="885" y="285"/>
                    <a:pt x="886" y="285"/>
                  </a:cubicBezTo>
                  <a:cubicBezTo>
                    <a:pt x="887" y="285"/>
                    <a:pt x="887" y="285"/>
                    <a:pt x="888" y="285"/>
                  </a:cubicBezTo>
                  <a:cubicBezTo>
                    <a:pt x="889" y="286"/>
                    <a:pt x="889" y="286"/>
                    <a:pt x="889" y="286"/>
                  </a:cubicBezTo>
                  <a:cubicBezTo>
                    <a:pt x="890" y="286"/>
                    <a:pt x="891" y="286"/>
                    <a:pt x="893" y="286"/>
                  </a:cubicBezTo>
                  <a:cubicBezTo>
                    <a:pt x="893" y="286"/>
                    <a:pt x="893" y="286"/>
                    <a:pt x="893" y="286"/>
                  </a:cubicBezTo>
                  <a:cubicBezTo>
                    <a:pt x="893" y="286"/>
                    <a:pt x="894" y="286"/>
                    <a:pt x="895" y="286"/>
                  </a:cubicBezTo>
                  <a:cubicBezTo>
                    <a:pt x="897" y="286"/>
                    <a:pt x="897" y="286"/>
                    <a:pt x="897" y="286"/>
                  </a:cubicBezTo>
                  <a:cubicBezTo>
                    <a:pt x="897" y="284"/>
                    <a:pt x="897" y="284"/>
                    <a:pt x="897" y="284"/>
                  </a:cubicBezTo>
                  <a:cubicBezTo>
                    <a:pt x="898" y="284"/>
                    <a:pt x="898" y="284"/>
                    <a:pt x="899" y="284"/>
                  </a:cubicBezTo>
                  <a:cubicBezTo>
                    <a:pt x="900" y="284"/>
                    <a:pt x="901" y="284"/>
                    <a:pt x="901" y="283"/>
                  </a:cubicBezTo>
                  <a:cubicBezTo>
                    <a:pt x="903" y="283"/>
                    <a:pt x="906" y="282"/>
                    <a:pt x="907" y="279"/>
                  </a:cubicBezTo>
                  <a:cubicBezTo>
                    <a:pt x="908" y="278"/>
                    <a:pt x="908" y="277"/>
                    <a:pt x="908" y="276"/>
                  </a:cubicBezTo>
                  <a:cubicBezTo>
                    <a:pt x="908" y="276"/>
                    <a:pt x="908" y="276"/>
                    <a:pt x="909" y="275"/>
                  </a:cubicBezTo>
                  <a:cubicBezTo>
                    <a:pt x="909" y="275"/>
                    <a:pt x="910" y="274"/>
                    <a:pt x="910" y="273"/>
                  </a:cubicBezTo>
                  <a:cubicBezTo>
                    <a:pt x="910" y="272"/>
                    <a:pt x="910" y="272"/>
                    <a:pt x="910" y="271"/>
                  </a:cubicBezTo>
                  <a:cubicBezTo>
                    <a:pt x="910" y="271"/>
                    <a:pt x="911" y="270"/>
                    <a:pt x="911" y="270"/>
                  </a:cubicBezTo>
                  <a:cubicBezTo>
                    <a:pt x="911" y="270"/>
                    <a:pt x="911" y="269"/>
                    <a:pt x="911" y="269"/>
                  </a:cubicBezTo>
                  <a:cubicBezTo>
                    <a:pt x="912" y="268"/>
                    <a:pt x="912" y="268"/>
                    <a:pt x="912" y="267"/>
                  </a:cubicBezTo>
                  <a:cubicBezTo>
                    <a:pt x="913" y="266"/>
                    <a:pt x="913" y="266"/>
                    <a:pt x="913" y="266"/>
                  </a:cubicBezTo>
                  <a:cubicBezTo>
                    <a:pt x="913" y="266"/>
                    <a:pt x="913" y="266"/>
                    <a:pt x="914" y="265"/>
                  </a:cubicBezTo>
                  <a:cubicBezTo>
                    <a:pt x="914" y="265"/>
                    <a:pt x="914" y="265"/>
                    <a:pt x="914" y="265"/>
                  </a:cubicBezTo>
                  <a:cubicBezTo>
                    <a:pt x="915" y="264"/>
                    <a:pt x="915" y="263"/>
                    <a:pt x="916" y="261"/>
                  </a:cubicBezTo>
                  <a:cubicBezTo>
                    <a:pt x="916" y="261"/>
                    <a:pt x="916" y="260"/>
                    <a:pt x="916" y="260"/>
                  </a:cubicBezTo>
                  <a:cubicBezTo>
                    <a:pt x="916" y="259"/>
                    <a:pt x="916" y="259"/>
                    <a:pt x="916" y="258"/>
                  </a:cubicBezTo>
                  <a:cubicBezTo>
                    <a:pt x="917" y="258"/>
                    <a:pt x="918" y="258"/>
                    <a:pt x="918" y="257"/>
                  </a:cubicBezTo>
                  <a:cubicBezTo>
                    <a:pt x="920" y="255"/>
                    <a:pt x="920" y="252"/>
                    <a:pt x="920" y="250"/>
                  </a:cubicBezTo>
                  <a:cubicBezTo>
                    <a:pt x="920" y="250"/>
                    <a:pt x="920" y="249"/>
                    <a:pt x="920" y="249"/>
                  </a:cubicBezTo>
                  <a:cubicBezTo>
                    <a:pt x="920" y="248"/>
                    <a:pt x="920" y="248"/>
                    <a:pt x="921" y="247"/>
                  </a:cubicBezTo>
                  <a:cubicBezTo>
                    <a:pt x="921" y="246"/>
                    <a:pt x="922" y="245"/>
                    <a:pt x="922" y="243"/>
                  </a:cubicBezTo>
                  <a:cubicBezTo>
                    <a:pt x="922" y="243"/>
                    <a:pt x="922" y="242"/>
                    <a:pt x="922" y="242"/>
                  </a:cubicBezTo>
                  <a:cubicBezTo>
                    <a:pt x="922" y="241"/>
                    <a:pt x="922" y="240"/>
                    <a:pt x="922" y="240"/>
                  </a:cubicBezTo>
                  <a:cubicBezTo>
                    <a:pt x="922" y="240"/>
                    <a:pt x="922" y="239"/>
                    <a:pt x="923" y="239"/>
                  </a:cubicBezTo>
                  <a:cubicBezTo>
                    <a:pt x="923" y="239"/>
                    <a:pt x="923" y="238"/>
                    <a:pt x="924" y="238"/>
                  </a:cubicBezTo>
                  <a:cubicBezTo>
                    <a:pt x="924" y="237"/>
                    <a:pt x="928" y="231"/>
                    <a:pt x="925" y="227"/>
                  </a:cubicBezTo>
                  <a:cubicBezTo>
                    <a:pt x="923" y="225"/>
                    <a:pt x="920" y="225"/>
                    <a:pt x="918" y="225"/>
                  </a:cubicBezTo>
                  <a:cubicBezTo>
                    <a:pt x="917" y="225"/>
                    <a:pt x="916" y="225"/>
                    <a:pt x="915" y="225"/>
                  </a:cubicBezTo>
                  <a:cubicBezTo>
                    <a:pt x="914" y="224"/>
                    <a:pt x="912" y="224"/>
                    <a:pt x="910" y="224"/>
                  </a:cubicBezTo>
                  <a:cubicBezTo>
                    <a:pt x="910" y="224"/>
                    <a:pt x="910" y="224"/>
                    <a:pt x="909" y="224"/>
                  </a:cubicBezTo>
                  <a:cubicBezTo>
                    <a:pt x="908" y="224"/>
                    <a:pt x="908" y="223"/>
                    <a:pt x="907" y="223"/>
                  </a:cubicBezTo>
                  <a:cubicBezTo>
                    <a:pt x="906" y="223"/>
                    <a:pt x="906" y="223"/>
                    <a:pt x="905" y="222"/>
                  </a:cubicBezTo>
                  <a:cubicBezTo>
                    <a:pt x="902" y="221"/>
                    <a:pt x="898" y="220"/>
                    <a:pt x="895" y="220"/>
                  </a:cubicBezTo>
                  <a:cubicBezTo>
                    <a:pt x="892" y="220"/>
                    <a:pt x="889" y="221"/>
                    <a:pt x="887" y="222"/>
                  </a:cubicBezTo>
                  <a:cubicBezTo>
                    <a:pt x="887" y="221"/>
                    <a:pt x="888" y="221"/>
                    <a:pt x="888" y="221"/>
                  </a:cubicBezTo>
                  <a:cubicBezTo>
                    <a:pt x="888" y="219"/>
                    <a:pt x="888" y="216"/>
                    <a:pt x="886" y="214"/>
                  </a:cubicBezTo>
                  <a:cubicBezTo>
                    <a:pt x="884" y="212"/>
                    <a:pt x="883" y="212"/>
                    <a:pt x="882" y="212"/>
                  </a:cubicBezTo>
                  <a:cubicBezTo>
                    <a:pt x="881" y="212"/>
                    <a:pt x="881" y="212"/>
                    <a:pt x="881" y="212"/>
                  </a:cubicBezTo>
                  <a:cubicBezTo>
                    <a:pt x="881" y="211"/>
                    <a:pt x="881" y="211"/>
                    <a:pt x="880" y="211"/>
                  </a:cubicBezTo>
                  <a:cubicBezTo>
                    <a:pt x="880" y="211"/>
                    <a:pt x="879" y="211"/>
                    <a:pt x="878" y="210"/>
                  </a:cubicBezTo>
                  <a:cubicBezTo>
                    <a:pt x="879" y="210"/>
                    <a:pt x="879" y="210"/>
                    <a:pt x="879" y="210"/>
                  </a:cubicBezTo>
                  <a:cubicBezTo>
                    <a:pt x="880" y="208"/>
                    <a:pt x="880" y="207"/>
                    <a:pt x="880" y="205"/>
                  </a:cubicBezTo>
                  <a:cubicBezTo>
                    <a:pt x="879" y="203"/>
                    <a:pt x="878" y="202"/>
                    <a:pt x="877" y="201"/>
                  </a:cubicBezTo>
                  <a:cubicBezTo>
                    <a:pt x="876" y="201"/>
                    <a:pt x="875" y="200"/>
                    <a:pt x="874" y="200"/>
                  </a:cubicBezTo>
                  <a:cubicBezTo>
                    <a:pt x="873" y="200"/>
                    <a:pt x="872" y="200"/>
                    <a:pt x="871" y="201"/>
                  </a:cubicBezTo>
                  <a:cubicBezTo>
                    <a:pt x="871" y="201"/>
                    <a:pt x="870" y="201"/>
                    <a:pt x="870" y="201"/>
                  </a:cubicBezTo>
                  <a:cubicBezTo>
                    <a:pt x="869" y="201"/>
                    <a:pt x="869" y="201"/>
                    <a:pt x="868" y="201"/>
                  </a:cubicBezTo>
                  <a:cubicBezTo>
                    <a:pt x="867" y="201"/>
                    <a:pt x="867" y="201"/>
                    <a:pt x="867" y="201"/>
                  </a:cubicBezTo>
                  <a:cubicBezTo>
                    <a:pt x="866" y="201"/>
                    <a:pt x="864" y="201"/>
                    <a:pt x="863" y="201"/>
                  </a:cubicBezTo>
                  <a:cubicBezTo>
                    <a:pt x="862" y="202"/>
                    <a:pt x="862" y="202"/>
                    <a:pt x="861" y="202"/>
                  </a:cubicBezTo>
                  <a:cubicBezTo>
                    <a:pt x="861" y="200"/>
                    <a:pt x="861" y="200"/>
                    <a:pt x="861" y="200"/>
                  </a:cubicBezTo>
                  <a:cubicBezTo>
                    <a:pt x="861" y="199"/>
                    <a:pt x="862" y="199"/>
                    <a:pt x="862" y="199"/>
                  </a:cubicBezTo>
                  <a:cubicBezTo>
                    <a:pt x="863" y="198"/>
                    <a:pt x="865" y="197"/>
                    <a:pt x="865" y="195"/>
                  </a:cubicBezTo>
                  <a:cubicBezTo>
                    <a:pt x="867" y="193"/>
                    <a:pt x="866" y="191"/>
                    <a:pt x="865" y="190"/>
                  </a:cubicBezTo>
                  <a:cubicBezTo>
                    <a:pt x="865" y="189"/>
                    <a:pt x="863" y="188"/>
                    <a:pt x="861" y="188"/>
                  </a:cubicBezTo>
                  <a:cubicBezTo>
                    <a:pt x="862" y="187"/>
                    <a:pt x="862" y="187"/>
                    <a:pt x="862" y="186"/>
                  </a:cubicBezTo>
                  <a:cubicBezTo>
                    <a:pt x="862" y="186"/>
                    <a:pt x="862" y="186"/>
                    <a:pt x="863" y="186"/>
                  </a:cubicBezTo>
                  <a:cubicBezTo>
                    <a:pt x="863" y="186"/>
                    <a:pt x="863" y="186"/>
                    <a:pt x="863" y="185"/>
                  </a:cubicBezTo>
                  <a:cubicBezTo>
                    <a:pt x="865" y="184"/>
                    <a:pt x="867" y="183"/>
                    <a:pt x="867" y="180"/>
                  </a:cubicBezTo>
                  <a:cubicBezTo>
                    <a:pt x="867" y="180"/>
                    <a:pt x="867" y="178"/>
                    <a:pt x="865" y="177"/>
                  </a:cubicBezTo>
                  <a:cubicBezTo>
                    <a:pt x="864" y="177"/>
                    <a:pt x="864" y="177"/>
                    <a:pt x="864" y="177"/>
                  </a:cubicBezTo>
                  <a:cubicBezTo>
                    <a:pt x="864" y="177"/>
                    <a:pt x="864" y="177"/>
                    <a:pt x="864" y="177"/>
                  </a:cubicBezTo>
                  <a:cubicBezTo>
                    <a:pt x="865" y="176"/>
                    <a:pt x="866" y="176"/>
                    <a:pt x="867" y="175"/>
                  </a:cubicBezTo>
                  <a:cubicBezTo>
                    <a:pt x="870" y="173"/>
                    <a:pt x="869" y="170"/>
                    <a:pt x="868" y="169"/>
                  </a:cubicBezTo>
                  <a:cubicBezTo>
                    <a:pt x="868" y="168"/>
                    <a:pt x="868" y="168"/>
                    <a:pt x="868" y="167"/>
                  </a:cubicBezTo>
                  <a:cubicBezTo>
                    <a:pt x="868" y="167"/>
                    <a:pt x="868" y="167"/>
                    <a:pt x="868" y="166"/>
                  </a:cubicBezTo>
                  <a:cubicBezTo>
                    <a:pt x="869" y="165"/>
                    <a:pt x="869" y="164"/>
                    <a:pt x="870" y="163"/>
                  </a:cubicBezTo>
                  <a:cubicBezTo>
                    <a:pt x="870" y="161"/>
                    <a:pt x="870" y="159"/>
                    <a:pt x="870" y="157"/>
                  </a:cubicBezTo>
                  <a:cubicBezTo>
                    <a:pt x="870" y="157"/>
                    <a:pt x="870" y="156"/>
                    <a:pt x="870" y="155"/>
                  </a:cubicBezTo>
                  <a:cubicBezTo>
                    <a:pt x="870" y="150"/>
                    <a:pt x="869" y="147"/>
                    <a:pt x="865" y="142"/>
                  </a:cubicBezTo>
                  <a:cubicBezTo>
                    <a:pt x="862" y="140"/>
                    <a:pt x="860" y="140"/>
                    <a:pt x="857" y="140"/>
                  </a:cubicBezTo>
                  <a:cubicBezTo>
                    <a:pt x="857" y="140"/>
                    <a:pt x="855" y="140"/>
                    <a:pt x="855" y="140"/>
                  </a:cubicBezTo>
                  <a:cubicBezTo>
                    <a:pt x="854" y="140"/>
                    <a:pt x="854" y="140"/>
                    <a:pt x="853" y="140"/>
                  </a:cubicBezTo>
                  <a:cubicBezTo>
                    <a:pt x="853" y="140"/>
                    <a:pt x="853" y="140"/>
                    <a:pt x="853" y="139"/>
                  </a:cubicBezTo>
                  <a:cubicBezTo>
                    <a:pt x="857" y="137"/>
                    <a:pt x="855" y="133"/>
                    <a:pt x="854" y="131"/>
                  </a:cubicBezTo>
                  <a:cubicBezTo>
                    <a:pt x="854" y="130"/>
                    <a:pt x="853" y="129"/>
                    <a:pt x="853" y="128"/>
                  </a:cubicBezTo>
                  <a:cubicBezTo>
                    <a:pt x="853" y="126"/>
                    <a:pt x="853" y="126"/>
                    <a:pt x="853" y="126"/>
                  </a:cubicBezTo>
                  <a:cubicBezTo>
                    <a:pt x="851" y="126"/>
                    <a:pt x="851" y="126"/>
                    <a:pt x="851" y="126"/>
                  </a:cubicBezTo>
                  <a:cubicBezTo>
                    <a:pt x="851" y="126"/>
                    <a:pt x="851" y="126"/>
                    <a:pt x="850" y="126"/>
                  </a:cubicBezTo>
                  <a:cubicBezTo>
                    <a:pt x="850" y="125"/>
                    <a:pt x="849" y="123"/>
                    <a:pt x="846" y="123"/>
                  </a:cubicBezTo>
                  <a:cubicBezTo>
                    <a:pt x="846" y="123"/>
                    <a:pt x="845" y="123"/>
                    <a:pt x="845" y="124"/>
                  </a:cubicBezTo>
                  <a:cubicBezTo>
                    <a:pt x="843" y="124"/>
                    <a:pt x="842" y="126"/>
                    <a:pt x="843" y="128"/>
                  </a:cubicBezTo>
                  <a:cubicBezTo>
                    <a:pt x="843" y="128"/>
                    <a:pt x="843" y="128"/>
                    <a:pt x="843" y="128"/>
                  </a:cubicBezTo>
                  <a:cubicBezTo>
                    <a:pt x="842" y="127"/>
                    <a:pt x="842" y="127"/>
                    <a:pt x="842" y="127"/>
                  </a:cubicBezTo>
                  <a:cubicBezTo>
                    <a:pt x="841" y="127"/>
                    <a:pt x="841" y="127"/>
                    <a:pt x="840" y="125"/>
                  </a:cubicBezTo>
                  <a:cubicBezTo>
                    <a:pt x="840" y="123"/>
                    <a:pt x="840" y="121"/>
                    <a:pt x="839" y="119"/>
                  </a:cubicBezTo>
                  <a:cubicBezTo>
                    <a:pt x="839" y="117"/>
                    <a:pt x="839" y="115"/>
                    <a:pt x="838" y="114"/>
                  </a:cubicBezTo>
                  <a:cubicBezTo>
                    <a:pt x="838" y="111"/>
                    <a:pt x="837" y="108"/>
                    <a:pt x="836" y="105"/>
                  </a:cubicBezTo>
                  <a:cubicBezTo>
                    <a:pt x="835" y="104"/>
                    <a:pt x="835" y="103"/>
                    <a:pt x="834" y="102"/>
                  </a:cubicBezTo>
                  <a:cubicBezTo>
                    <a:pt x="834" y="101"/>
                    <a:pt x="833" y="100"/>
                    <a:pt x="833" y="98"/>
                  </a:cubicBezTo>
                  <a:cubicBezTo>
                    <a:pt x="831" y="93"/>
                    <a:pt x="829" y="87"/>
                    <a:pt x="828" y="81"/>
                  </a:cubicBezTo>
                  <a:cubicBezTo>
                    <a:pt x="828" y="79"/>
                    <a:pt x="828" y="76"/>
                    <a:pt x="828" y="73"/>
                  </a:cubicBezTo>
                  <a:cubicBezTo>
                    <a:pt x="829" y="68"/>
                    <a:pt x="829" y="64"/>
                    <a:pt x="828" y="60"/>
                  </a:cubicBezTo>
                  <a:cubicBezTo>
                    <a:pt x="827" y="58"/>
                    <a:pt x="826" y="57"/>
                    <a:pt x="825" y="56"/>
                  </a:cubicBezTo>
                  <a:cubicBezTo>
                    <a:pt x="824" y="55"/>
                    <a:pt x="824" y="55"/>
                    <a:pt x="824" y="54"/>
                  </a:cubicBezTo>
                  <a:cubicBezTo>
                    <a:pt x="823" y="53"/>
                    <a:pt x="823" y="52"/>
                    <a:pt x="823" y="51"/>
                  </a:cubicBezTo>
                  <a:cubicBezTo>
                    <a:pt x="823" y="49"/>
                    <a:pt x="824" y="47"/>
                    <a:pt x="823" y="45"/>
                  </a:cubicBezTo>
                  <a:cubicBezTo>
                    <a:pt x="821" y="41"/>
                    <a:pt x="820" y="39"/>
                    <a:pt x="817" y="37"/>
                  </a:cubicBezTo>
                  <a:cubicBezTo>
                    <a:pt x="816" y="37"/>
                    <a:pt x="815" y="36"/>
                    <a:pt x="814" y="36"/>
                  </a:cubicBezTo>
                  <a:cubicBezTo>
                    <a:pt x="813" y="36"/>
                    <a:pt x="812" y="35"/>
                    <a:pt x="811" y="34"/>
                  </a:cubicBezTo>
                  <a:cubicBezTo>
                    <a:pt x="808" y="31"/>
                    <a:pt x="808" y="31"/>
                    <a:pt x="808" y="31"/>
                  </a:cubicBezTo>
                  <a:cubicBezTo>
                    <a:pt x="807" y="36"/>
                    <a:pt x="807" y="36"/>
                    <a:pt x="807" y="36"/>
                  </a:cubicBezTo>
                  <a:cubicBezTo>
                    <a:pt x="807" y="37"/>
                    <a:pt x="807" y="37"/>
                    <a:pt x="807" y="38"/>
                  </a:cubicBezTo>
                  <a:cubicBezTo>
                    <a:pt x="807" y="41"/>
                    <a:pt x="806" y="44"/>
                    <a:pt x="806" y="47"/>
                  </a:cubicBezTo>
                  <a:cubicBezTo>
                    <a:pt x="805" y="50"/>
                    <a:pt x="803" y="52"/>
                    <a:pt x="801" y="54"/>
                  </a:cubicBezTo>
                  <a:cubicBezTo>
                    <a:pt x="799" y="55"/>
                    <a:pt x="798" y="57"/>
                    <a:pt x="797" y="58"/>
                  </a:cubicBezTo>
                  <a:cubicBezTo>
                    <a:pt x="794" y="62"/>
                    <a:pt x="792" y="67"/>
                    <a:pt x="790" y="72"/>
                  </a:cubicBezTo>
                  <a:cubicBezTo>
                    <a:pt x="790" y="73"/>
                    <a:pt x="790" y="73"/>
                    <a:pt x="790" y="73"/>
                  </a:cubicBezTo>
                  <a:cubicBezTo>
                    <a:pt x="789" y="75"/>
                    <a:pt x="788" y="78"/>
                    <a:pt x="786" y="80"/>
                  </a:cubicBezTo>
                  <a:cubicBezTo>
                    <a:pt x="786" y="80"/>
                    <a:pt x="785" y="81"/>
                    <a:pt x="784" y="82"/>
                  </a:cubicBezTo>
                  <a:cubicBezTo>
                    <a:pt x="783" y="83"/>
                    <a:pt x="782" y="84"/>
                    <a:pt x="782" y="85"/>
                  </a:cubicBezTo>
                  <a:cubicBezTo>
                    <a:pt x="781" y="86"/>
                    <a:pt x="780" y="88"/>
                    <a:pt x="780" y="89"/>
                  </a:cubicBezTo>
                  <a:cubicBezTo>
                    <a:pt x="780" y="90"/>
                    <a:pt x="779" y="91"/>
                    <a:pt x="779" y="92"/>
                  </a:cubicBezTo>
                  <a:cubicBezTo>
                    <a:pt x="778" y="94"/>
                    <a:pt x="777" y="95"/>
                    <a:pt x="776" y="97"/>
                  </a:cubicBezTo>
                  <a:cubicBezTo>
                    <a:pt x="776" y="98"/>
                    <a:pt x="775" y="99"/>
                    <a:pt x="775" y="100"/>
                  </a:cubicBezTo>
                  <a:cubicBezTo>
                    <a:pt x="774" y="102"/>
                    <a:pt x="773" y="104"/>
                    <a:pt x="773" y="107"/>
                  </a:cubicBezTo>
                  <a:cubicBezTo>
                    <a:pt x="773" y="110"/>
                    <a:pt x="772" y="113"/>
                    <a:pt x="770" y="115"/>
                  </a:cubicBezTo>
                  <a:cubicBezTo>
                    <a:pt x="767" y="120"/>
                    <a:pt x="762" y="125"/>
                    <a:pt x="758" y="127"/>
                  </a:cubicBezTo>
                  <a:cubicBezTo>
                    <a:pt x="757" y="127"/>
                    <a:pt x="756" y="128"/>
                    <a:pt x="755" y="128"/>
                  </a:cubicBezTo>
                  <a:cubicBezTo>
                    <a:pt x="752" y="128"/>
                    <a:pt x="751" y="126"/>
                    <a:pt x="749" y="125"/>
                  </a:cubicBezTo>
                  <a:cubicBezTo>
                    <a:pt x="748" y="124"/>
                    <a:pt x="746" y="123"/>
                    <a:pt x="745" y="123"/>
                  </a:cubicBezTo>
                  <a:cubicBezTo>
                    <a:pt x="744" y="123"/>
                    <a:pt x="744" y="123"/>
                    <a:pt x="743" y="123"/>
                  </a:cubicBezTo>
                  <a:cubicBezTo>
                    <a:pt x="742" y="123"/>
                    <a:pt x="741" y="123"/>
                    <a:pt x="740" y="123"/>
                  </a:cubicBezTo>
                  <a:cubicBezTo>
                    <a:pt x="739" y="124"/>
                    <a:pt x="738" y="124"/>
                    <a:pt x="736" y="124"/>
                  </a:cubicBezTo>
                  <a:cubicBezTo>
                    <a:pt x="736" y="124"/>
                    <a:pt x="736" y="124"/>
                    <a:pt x="736" y="124"/>
                  </a:cubicBezTo>
                  <a:cubicBezTo>
                    <a:pt x="734" y="124"/>
                    <a:pt x="733" y="123"/>
                    <a:pt x="732" y="122"/>
                  </a:cubicBezTo>
                  <a:cubicBezTo>
                    <a:pt x="731" y="121"/>
                    <a:pt x="730" y="121"/>
                    <a:pt x="729" y="121"/>
                  </a:cubicBezTo>
                  <a:cubicBezTo>
                    <a:pt x="728" y="120"/>
                    <a:pt x="728" y="120"/>
                    <a:pt x="727" y="120"/>
                  </a:cubicBezTo>
                  <a:cubicBezTo>
                    <a:pt x="724" y="120"/>
                    <a:pt x="721" y="123"/>
                    <a:pt x="719" y="126"/>
                  </a:cubicBezTo>
                  <a:cubicBezTo>
                    <a:pt x="718" y="127"/>
                    <a:pt x="718" y="127"/>
                    <a:pt x="718" y="127"/>
                  </a:cubicBezTo>
                  <a:cubicBezTo>
                    <a:pt x="716" y="129"/>
                    <a:pt x="715" y="130"/>
                    <a:pt x="714" y="130"/>
                  </a:cubicBezTo>
                  <a:cubicBezTo>
                    <a:pt x="712" y="130"/>
                    <a:pt x="711" y="129"/>
                    <a:pt x="710" y="128"/>
                  </a:cubicBezTo>
                  <a:cubicBezTo>
                    <a:pt x="708" y="128"/>
                    <a:pt x="707" y="127"/>
                    <a:pt x="705" y="126"/>
                  </a:cubicBezTo>
                  <a:cubicBezTo>
                    <a:pt x="702" y="126"/>
                    <a:pt x="700" y="125"/>
                    <a:pt x="698" y="123"/>
                  </a:cubicBezTo>
                  <a:cubicBezTo>
                    <a:pt x="698" y="122"/>
                    <a:pt x="698" y="122"/>
                    <a:pt x="698" y="122"/>
                  </a:cubicBezTo>
                  <a:cubicBezTo>
                    <a:pt x="697" y="122"/>
                    <a:pt x="697" y="122"/>
                    <a:pt x="697" y="122"/>
                  </a:cubicBezTo>
                  <a:cubicBezTo>
                    <a:pt x="696" y="122"/>
                    <a:pt x="695" y="121"/>
                    <a:pt x="694" y="120"/>
                  </a:cubicBezTo>
                  <a:cubicBezTo>
                    <a:pt x="693" y="119"/>
                    <a:pt x="691" y="118"/>
                    <a:pt x="690" y="118"/>
                  </a:cubicBezTo>
                  <a:cubicBezTo>
                    <a:pt x="689" y="117"/>
                    <a:pt x="687" y="117"/>
                    <a:pt x="686" y="116"/>
                  </a:cubicBezTo>
                  <a:cubicBezTo>
                    <a:pt x="686" y="115"/>
                    <a:pt x="686" y="114"/>
                    <a:pt x="685" y="114"/>
                  </a:cubicBezTo>
                  <a:cubicBezTo>
                    <a:pt x="685" y="113"/>
                    <a:pt x="684" y="112"/>
                    <a:pt x="684" y="112"/>
                  </a:cubicBezTo>
                  <a:cubicBezTo>
                    <a:pt x="683" y="111"/>
                    <a:pt x="683" y="111"/>
                    <a:pt x="683" y="111"/>
                  </a:cubicBezTo>
                  <a:cubicBezTo>
                    <a:pt x="682" y="111"/>
                    <a:pt x="682" y="111"/>
                    <a:pt x="682" y="111"/>
                  </a:cubicBezTo>
                  <a:cubicBezTo>
                    <a:pt x="681" y="111"/>
                    <a:pt x="681" y="112"/>
                    <a:pt x="680" y="113"/>
                  </a:cubicBezTo>
                  <a:cubicBezTo>
                    <a:pt x="679" y="113"/>
                    <a:pt x="678" y="114"/>
                    <a:pt x="677" y="114"/>
                  </a:cubicBezTo>
                  <a:cubicBezTo>
                    <a:pt x="676" y="114"/>
                    <a:pt x="675" y="114"/>
                    <a:pt x="674" y="115"/>
                  </a:cubicBezTo>
                  <a:cubicBezTo>
                    <a:pt x="673" y="115"/>
                    <a:pt x="672" y="115"/>
                    <a:pt x="671" y="116"/>
                  </a:cubicBezTo>
                  <a:cubicBezTo>
                    <a:pt x="669" y="117"/>
                    <a:pt x="667" y="117"/>
                    <a:pt x="665" y="117"/>
                  </a:cubicBezTo>
                  <a:cubicBezTo>
                    <a:pt x="664" y="117"/>
                    <a:pt x="664" y="117"/>
                    <a:pt x="664" y="117"/>
                  </a:cubicBezTo>
                  <a:cubicBezTo>
                    <a:pt x="663" y="117"/>
                    <a:pt x="663" y="118"/>
                    <a:pt x="662" y="118"/>
                  </a:cubicBezTo>
                  <a:cubicBezTo>
                    <a:pt x="660" y="118"/>
                    <a:pt x="659" y="119"/>
                    <a:pt x="658" y="119"/>
                  </a:cubicBezTo>
                  <a:cubicBezTo>
                    <a:pt x="656" y="119"/>
                    <a:pt x="655" y="118"/>
                    <a:pt x="654" y="117"/>
                  </a:cubicBezTo>
                  <a:cubicBezTo>
                    <a:pt x="653" y="117"/>
                    <a:pt x="653" y="116"/>
                    <a:pt x="653" y="116"/>
                  </a:cubicBezTo>
                  <a:cubicBezTo>
                    <a:pt x="650" y="115"/>
                    <a:pt x="650" y="115"/>
                    <a:pt x="650" y="115"/>
                  </a:cubicBezTo>
                  <a:cubicBezTo>
                    <a:pt x="649" y="117"/>
                    <a:pt x="649" y="117"/>
                    <a:pt x="649" y="117"/>
                  </a:cubicBezTo>
                  <a:cubicBezTo>
                    <a:pt x="649" y="117"/>
                    <a:pt x="649" y="118"/>
                    <a:pt x="648" y="118"/>
                  </a:cubicBezTo>
                  <a:cubicBezTo>
                    <a:pt x="648" y="119"/>
                    <a:pt x="647" y="119"/>
                    <a:pt x="646" y="120"/>
                  </a:cubicBezTo>
                  <a:cubicBezTo>
                    <a:pt x="645" y="121"/>
                    <a:pt x="645" y="121"/>
                    <a:pt x="644" y="122"/>
                  </a:cubicBezTo>
                  <a:cubicBezTo>
                    <a:pt x="643" y="123"/>
                    <a:pt x="643" y="123"/>
                    <a:pt x="643" y="123"/>
                  </a:cubicBezTo>
                  <a:cubicBezTo>
                    <a:pt x="644" y="124"/>
                    <a:pt x="644" y="124"/>
                    <a:pt x="644" y="124"/>
                  </a:cubicBezTo>
                  <a:cubicBezTo>
                    <a:pt x="644" y="125"/>
                    <a:pt x="645" y="125"/>
                    <a:pt x="646" y="127"/>
                  </a:cubicBezTo>
                  <a:cubicBezTo>
                    <a:pt x="647" y="127"/>
                    <a:pt x="648" y="128"/>
                    <a:pt x="648" y="129"/>
                  </a:cubicBezTo>
                  <a:cubicBezTo>
                    <a:pt x="650" y="133"/>
                    <a:pt x="651" y="137"/>
                    <a:pt x="650" y="139"/>
                  </a:cubicBezTo>
                  <a:cubicBezTo>
                    <a:pt x="648" y="141"/>
                    <a:pt x="647" y="141"/>
                    <a:pt x="646" y="141"/>
                  </a:cubicBezTo>
                  <a:cubicBezTo>
                    <a:pt x="645" y="141"/>
                    <a:pt x="644" y="141"/>
                    <a:pt x="643" y="140"/>
                  </a:cubicBezTo>
                  <a:cubicBezTo>
                    <a:pt x="642" y="140"/>
                    <a:pt x="642" y="140"/>
                    <a:pt x="642" y="140"/>
                  </a:cubicBezTo>
                  <a:cubicBezTo>
                    <a:pt x="640" y="139"/>
                    <a:pt x="638" y="139"/>
                    <a:pt x="636" y="139"/>
                  </a:cubicBezTo>
                  <a:cubicBezTo>
                    <a:pt x="635" y="138"/>
                    <a:pt x="634" y="138"/>
                    <a:pt x="633" y="138"/>
                  </a:cubicBezTo>
                  <a:cubicBezTo>
                    <a:pt x="632" y="138"/>
                    <a:pt x="631" y="138"/>
                    <a:pt x="631" y="138"/>
                  </a:cubicBezTo>
                  <a:cubicBezTo>
                    <a:pt x="629" y="138"/>
                    <a:pt x="628" y="138"/>
                    <a:pt x="626" y="138"/>
                  </a:cubicBezTo>
                  <a:cubicBezTo>
                    <a:pt x="626" y="139"/>
                    <a:pt x="626" y="139"/>
                    <a:pt x="626" y="139"/>
                  </a:cubicBezTo>
                  <a:cubicBezTo>
                    <a:pt x="624" y="139"/>
                    <a:pt x="623" y="139"/>
                    <a:pt x="622" y="139"/>
                  </a:cubicBezTo>
                  <a:cubicBezTo>
                    <a:pt x="622" y="139"/>
                    <a:pt x="622" y="139"/>
                    <a:pt x="622" y="139"/>
                  </a:cubicBezTo>
                  <a:cubicBezTo>
                    <a:pt x="621" y="139"/>
                    <a:pt x="621" y="139"/>
                    <a:pt x="621" y="139"/>
                  </a:cubicBezTo>
                  <a:cubicBezTo>
                    <a:pt x="621" y="139"/>
                    <a:pt x="621" y="139"/>
                    <a:pt x="621" y="139"/>
                  </a:cubicBezTo>
                  <a:cubicBezTo>
                    <a:pt x="620" y="139"/>
                    <a:pt x="620" y="139"/>
                    <a:pt x="619" y="139"/>
                  </a:cubicBezTo>
                  <a:cubicBezTo>
                    <a:pt x="618" y="139"/>
                    <a:pt x="618" y="139"/>
                    <a:pt x="617" y="139"/>
                  </a:cubicBezTo>
                  <a:cubicBezTo>
                    <a:pt x="614" y="139"/>
                    <a:pt x="612" y="138"/>
                    <a:pt x="610" y="136"/>
                  </a:cubicBezTo>
                  <a:cubicBezTo>
                    <a:pt x="608" y="136"/>
                    <a:pt x="607" y="135"/>
                    <a:pt x="606" y="135"/>
                  </a:cubicBezTo>
                  <a:cubicBezTo>
                    <a:pt x="604" y="134"/>
                    <a:pt x="603" y="134"/>
                    <a:pt x="602" y="134"/>
                  </a:cubicBezTo>
                  <a:cubicBezTo>
                    <a:pt x="598" y="134"/>
                    <a:pt x="596" y="138"/>
                    <a:pt x="594" y="142"/>
                  </a:cubicBezTo>
                  <a:cubicBezTo>
                    <a:pt x="593" y="143"/>
                    <a:pt x="593" y="143"/>
                    <a:pt x="593" y="143"/>
                  </a:cubicBezTo>
                  <a:cubicBezTo>
                    <a:pt x="591" y="147"/>
                    <a:pt x="587" y="148"/>
                    <a:pt x="584" y="148"/>
                  </a:cubicBezTo>
                  <a:cubicBezTo>
                    <a:pt x="582" y="148"/>
                    <a:pt x="579" y="148"/>
                    <a:pt x="577" y="149"/>
                  </a:cubicBezTo>
                  <a:cubicBezTo>
                    <a:pt x="576" y="149"/>
                    <a:pt x="576" y="150"/>
                    <a:pt x="575" y="151"/>
                  </a:cubicBezTo>
                  <a:cubicBezTo>
                    <a:pt x="574" y="152"/>
                    <a:pt x="573" y="153"/>
                    <a:pt x="571" y="154"/>
                  </a:cubicBezTo>
                  <a:cubicBezTo>
                    <a:pt x="571" y="154"/>
                    <a:pt x="570" y="154"/>
                    <a:pt x="569" y="154"/>
                  </a:cubicBezTo>
                  <a:cubicBezTo>
                    <a:pt x="568" y="154"/>
                    <a:pt x="567" y="154"/>
                    <a:pt x="566" y="154"/>
                  </a:cubicBezTo>
                  <a:cubicBezTo>
                    <a:pt x="565" y="153"/>
                    <a:pt x="565" y="153"/>
                    <a:pt x="564" y="153"/>
                  </a:cubicBezTo>
                  <a:cubicBezTo>
                    <a:pt x="564" y="153"/>
                    <a:pt x="563" y="153"/>
                    <a:pt x="563" y="153"/>
                  </a:cubicBezTo>
                  <a:cubicBezTo>
                    <a:pt x="559" y="153"/>
                    <a:pt x="556" y="157"/>
                    <a:pt x="555" y="165"/>
                  </a:cubicBezTo>
                  <a:cubicBezTo>
                    <a:pt x="555" y="165"/>
                    <a:pt x="555" y="165"/>
                    <a:pt x="555" y="165"/>
                  </a:cubicBezTo>
                  <a:cubicBezTo>
                    <a:pt x="555" y="165"/>
                    <a:pt x="554" y="165"/>
                    <a:pt x="554" y="165"/>
                  </a:cubicBezTo>
                  <a:cubicBezTo>
                    <a:pt x="553" y="165"/>
                    <a:pt x="552" y="165"/>
                    <a:pt x="551" y="165"/>
                  </a:cubicBezTo>
                  <a:cubicBezTo>
                    <a:pt x="550" y="164"/>
                    <a:pt x="550" y="164"/>
                    <a:pt x="549" y="164"/>
                  </a:cubicBezTo>
                  <a:cubicBezTo>
                    <a:pt x="548" y="164"/>
                    <a:pt x="548" y="164"/>
                    <a:pt x="548" y="164"/>
                  </a:cubicBezTo>
                  <a:cubicBezTo>
                    <a:pt x="546" y="165"/>
                    <a:pt x="546" y="166"/>
                    <a:pt x="546" y="166"/>
                  </a:cubicBezTo>
                  <a:cubicBezTo>
                    <a:pt x="546" y="167"/>
                    <a:pt x="545" y="168"/>
                    <a:pt x="544" y="169"/>
                  </a:cubicBezTo>
                  <a:cubicBezTo>
                    <a:pt x="544" y="169"/>
                    <a:pt x="543" y="169"/>
                    <a:pt x="543" y="169"/>
                  </a:cubicBezTo>
                  <a:cubicBezTo>
                    <a:pt x="541" y="169"/>
                    <a:pt x="539" y="167"/>
                    <a:pt x="538" y="165"/>
                  </a:cubicBezTo>
                  <a:cubicBezTo>
                    <a:pt x="538" y="164"/>
                    <a:pt x="537" y="163"/>
                    <a:pt x="537" y="162"/>
                  </a:cubicBezTo>
                  <a:cubicBezTo>
                    <a:pt x="536" y="162"/>
                    <a:pt x="536" y="162"/>
                    <a:pt x="536" y="162"/>
                  </a:cubicBezTo>
                  <a:cubicBezTo>
                    <a:pt x="535" y="162"/>
                    <a:pt x="535" y="162"/>
                    <a:pt x="535" y="162"/>
                  </a:cubicBezTo>
                  <a:cubicBezTo>
                    <a:pt x="535" y="162"/>
                    <a:pt x="535" y="162"/>
                    <a:pt x="534" y="162"/>
                  </a:cubicBezTo>
                  <a:cubicBezTo>
                    <a:pt x="533" y="162"/>
                    <a:pt x="532" y="161"/>
                    <a:pt x="530" y="161"/>
                  </a:cubicBezTo>
                  <a:cubicBezTo>
                    <a:pt x="529" y="160"/>
                    <a:pt x="528" y="159"/>
                    <a:pt x="528" y="158"/>
                  </a:cubicBezTo>
                  <a:cubicBezTo>
                    <a:pt x="527" y="158"/>
                    <a:pt x="527" y="158"/>
                    <a:pt x="526" y="157"/>
                  </a:cubicBezTo>
                  <a:cubicBezTo>
                    <a:pt x="523" y="154"/>
                    <a:pt x="521" y="152"/>
                    <a:pt x="518" y="149"/>
                  </a:cubicBezTo>
                  <a:cubicBezTo>
                    <a:pt x="517" y="148"/>
                    <a:pt x="516" y="147"/>
                    <a:pt x="515" y="147"/>
                  </a:cubicBezTo>
                  <a:cubicBezTo>
                    <a:pt x="512" y="145"/>
                    <a:pt x="510" y="144"/>
                    <a:pt x="510" y="141"/>
                  </a:cubicBezTo>
                  <a:cubicBezTo>
                    <a:pt x="509" y="139"/>
                    <a:pt x="509" y="136"/>
                    <a:pt x="510" y="134"/>
                  </a:cubicBezTo>
                  <a:cubicBezTo>
                    <a:pt x="510" y="131"/>
                    <a:pt x="510" y="128"/>
                    <a:pt x="509" y="125"/>
                  </a:cubicBezTo>
                  <a:cubicBezTo>
                    <a:pt x="509" y="125"/>
                    <a:pt x="509" y="124"/>
                    <a:pt x="508" y="124"/>
                  </a:cubicBezTo>
                  <a:cubicBezTo>
                    <a:pt x="508" y="124"/>
                    <a:pt x="508" y="124"/>
                    <a:pt x="508" y="124"/>
                  </a:cubicBezTo>
                  <a:cubicBezTo>
                    <a:pt x="508" y="124"/>
                    <a:pt x="508" y="124"/>
                    <a:pt x="508" y="124"/>
                  </a:cubicBezTo>
                  <a:cubicBezTo>
                    <a:pt x="508" y="123"/>
                    <a:pt x="507" y="123"/>
                    <a:pt x="507" y="123"/>
                  </a:cubicBezTo>
                  <a:cubicBezTo>
                    <a:pt x="506" y="123"/>
                    <a:pt x="505" y="122"/>
                    <a:pt x="505" y="121"/>
                  </a:cubicBezTo>
                  <a:cubicBezTo>
                    <a:pt x="503" y="120"/>
                    <a:pt x="503" y="118"/>
                    <a:pt x="503" y="116"/>
                  </a:cubicBezTo>
                  <a:cubicBezTo>
                    <a:pt x="503" y="115"/>
                    <a:pt x="503" y="115"/>
                    <a:pt x="503" y="114"/>
                  </a:cubicBezTo>
                  <a:cubicBezTo>
                    <a:pt x="502" y="112"/>
                    <a:pt x="502" y="111"/>
                    <a:pt x="502" y="110"/>
                  </a:cubicBezTo>
                  <a:cubicBezTo>
                    <a:pt x="501" y="107"/>
                    <a:pt x="500" y="104"/>
                    <a:pt x="500" y="101"/>
                  </a:cubicBezTo>
                  <a:cubicBezTo>
                    <a:pt x="501" y="99"/>
                    <a:pt x="501" y="99"/>
                    <a:pt x="501" y="99"/>
                  </a:cubicBezTo>
                  <a:cubicBezTo>
                    <a:pt x="501" y="96"/>
                    <a:pt x="501" y="92"/>
                    <a:pt x="502" y="89"/>
                  </a:cubicBezTo>
                  <a:cubicBezTo>
                    <a:pt x="503" y="87"/>
                    <a:pt x="504" y="85"/>
                    <a:pt x="505" y="83"/>
                  </a:cubicBezTo>
                  <a:cubicBezTo>
                    <a:pt x="506" y="81"/>
                    <a:pt x="508" y="79"/>
                    <a:pt x="508" y="76"/>
                  </a:cubicBezTo>
                  <a:cubicBezTo>
                    <a:pt x="507" y="75"/>
                    <a:pt x="507" y="74"/>
                    <a:pt x="507" y="73"/>
                  </a:cubicBezTo>
                  <a:cubicBezTo>
                    <a:pt x="506" y="70"/>
                    <a:pt x="506" y="68"/>
                    <a:pt x="509" y="64"/>
                  </a:cubicBezTo>
                  <a:cubicBezTo>
                    <a:pt x="510" y="64"/>
                    <a:pt x="511" y="63"/>
                    <a:pt x="511" y="62"/>
                  </a:cubicBezTo>
                  <a:cubicBezTo>
                    <a:pt x="512" y="61"/>
                    <a:pt x="512" y="60"/>
                    <a:pt x="513" y="60"/>
                  </a:cubicBezTo>
                  <a:cubicBezTo>
                    <a:pt x="513" y="59"/>
                    <a:pt x="514" y="59"/>
                    <a:pt x="515" y="58"/>
                  </a:cubicBezTo>
                  <a:cubicBezTo>
                    <a:pt x="515" y="57"/>
                    <a:pt x="516" y="57"/>
                    <a:pt x="516" y="56"/>
                  </a:cubicBezTo>
                  <a:cubicBezTo>
                    <a:pt x="518" y="53"/>
                    <a:pt x="515" y="49"/>
                    <a:pt x="513" y="47"/>
                  </a:cubicBezTo>
                  <a:cubicBezTo>
                    <a:pt x="512" y="46"/>
                    <a:pt x="512" y="46"/>
                    <a:pt x="512" y="46"/>
                  </a:cubicBezTo>
                  <a:cubicBezTo>
                    <a:pt x="511" y="44"/>
                    <a:pt x="510" y="43"/>
                    <a:pt x="510" y="41"/>
                  </a:cubicBezTo>
                  <a:cubicBezTo>
                    <a:pt x="510" y="40"/>
                    <a:pt x="511" y="39"/>
                    <a:pt x="511" y="38"/>
                  </a:cubicBezTo>
                  <a:cubicBezTo>
                    <a:pt x="511" y="37"/>
                    <a:pt x="512" y="37"/>
                    <a:pt x="512" y="36"/>
                  </a:cubicBezTo>
                  <a:cubicBezTo>
                    <a:pt x="511" y="33"/>
                    <a:pt x="507" y="32"/>
                    <a:pt x="503" y="31"/>
                  </a:cubicBezTo>
                  <a:cubicBezTo>
                    <a:pt x="500" y="30"/>
                    <a:pt x="497" y="30"/>
                    <a:pt x="497" y="28"/>
                  </a:cubicBezTo>
                  <a:cubicBezTo>
                    <a:pt x="496" y="27"/>
                    <a:pt x="497" y="26"/>
                    <a:pt x="498" y="24"/>
                  </a:cubicBezTo>
                  <a:cubicBezTo>
                    <a:pt x="498" y="23"/>
                    <a:pt x="499" y="23"/>
                    <a:pt x="499" y="22"/>
                  </a:cubicBezTo>
                  <a:cubicBezTo>
                    <a:pt x="500" y="21"/>
                    <a:pt x="501" y="21"/>
                    <a:pt x="501" y="20"/>
                  </a:cubicBezTo>
                  <a:cubicBezTo>
                    <a:pt x="502" y="18"/>
                    <a:pt x="502" y="17"/>
                    <a:pt x="502" y="16"/>
                  </a:cubicBezTo>
                  <a:cubicBezTo>
                    <a:pt x="502" y="15"/>
                    <a:pt x="502" y="14"/>
                    <a:pt x="502" y="13"/>
                  </a:cubicBezTo>
                  <a:cubicBezTo>
                    <a:pt x="502" y="13"/>
                    <a:pt x="502" y="13"/>
                    <a:pt x="502" y="13"/>
                  </a:cubicBezTo>
                  <a:cubicBezTo>
                    <a:pt x="503" y="9"/>
                    <a:pt x="504" y="6"/>
                    <a:pt x="500" y="3"/>
                  </a:cubicBezTo>
                  <a:cubicBezTo>
                    <a:pt x="499" y="3"/>
                    <a:pt x="499" y="3"/>
                    <a:pt x="498" y="2"/>
                  </a:cubicBezTo>
                  <a:cubicBezTo>
                    <a:pt x="497" y="1"/>
                    <a:pt x="496" y="1"/>
                    <a:pt x="496" y="1"/>
                  </a:cubicBezTo>
                  <a:cubicBezTo>
                    <a:pt x="495" y="0"/>
                    <a:pt x="495" y="0"/>
                    <a:pt x="495" y="0"/>
                  </a:cubicBezTo>
                  <a:cubicBezTo>
                    <a:pt x="494" y="0"/>
                    <a:pt x="494" y="0"/>
                    <a:pt x="494" y="0"/>
                  </a:cubicBezTo>
                  <a:cubicBezTo>
                    <a:pt x="494" y="0"/>
                    <a:pt x="493" y="1"/>
                    <a:pt x="492" y="1"/>
                  </a:cubicBezTo>
                  <a:cubicBezTo>
                    <a:pt x="492" y="1"/>
                    <a:pt x="492" y="2"/>
                    <a:pt x="491" y="2"/>
                  </a:cubicBezTo>
                  <a:cubicBezTo>
                    <a:pt x="489" y="3"/>
                    <a:pt x="488" y="3"/>
                    <a:pt x="487" y="3"/>
                  </a:cubicBezTo>
                  <a:cubicBezTo>
                    <a:pt x="485" y="4"/>
                    <a:pt x="484" y="4"/>
                    <a:pt x="482" y="6"/>
                  </a:cubicBezTo>
                  <a:cubicBezTo>
                    <a:pt x="480" y="6"/>
                    <a:pt x="480" y="6"/>
                    <a:pt x="480" y="6"/>
                  </a:cubicBezTo>
                  <a:cubicBezTo>
                    <a:pt x="480" y="8"/>
                    <a:pt x="480" y="8"/>
                    <a:pt x="480" y="8"/>
                  </a:cubicBezTo>
                  <a:cubicBezTo>
                    <a:pt x="480" y="8"/>
                    <a:pt x="480" y="9"/>
                    <a:pt x="480" y="9"/>
                  </a:cubicBezTo>
                  <a:cubicBezTo>
                    <a:pt x="480" y="15"/>
                    <a:pt x="477" y="17"/>
                    <a:pt x="473" y="20"/>
                  </a:cubicBezTo>
                  <a:cubicBezTo>
                    <a:pt x="473" y="20"/>
                    <a:pt x="472" y="21"/>
                    <a:pt x="471" y="22"/>
                  </a:cubicBezTo>
                  <a:cubicBezTo>
                    <a:pt x="470" y="22"/>
                    <a:pt x="469" y="24"/>
                    <a:pt x="468" y="25"/>
                  </a:cubicBezTo>
                  <a:cubicBezTo>
                    <a:pt x="467" y="26"/>
                    <a:pt x="466" y="28"/>
                    <a:pt x="464" y="29"/>
                  </a:cubicBezTo>
                  <a:cubicBezTo>
                    <a:pt x="463" y="29"/>
                    <a:pt x="462" y="29"/>
                    <a:pt x="460" y="30"/>
                  </a:cubicBezTo>
                  <a:cubicBezTo>
                    <a:pt x="459" y="30"/>
                    <a:pt x="457" y="30"/>
                    <a:pt x="456" y="31"/>
                  </a:cubicBezTo>
                  <a:cubicBezTo>
                    <a:pt x="455" y="31"/>
                    <a:pt x="454" y="32"/>
                    <a:pt x="453" y="32"/>
                  </a:cubicBezTo>
                  <a:cubicBezTo>
                    <a:pt x="452" y="32"/>
                    <a:pt x="450" y="33"/>
                    <a:pt x="449" y="34"/>
                  </a:cubicBezTo>
                  <a:cubicBezTo>
                    <a:pt x="448" y="35"/>
                    <a:pt x="447" y="36"/>
                    <a:pt x="447" y="37"/>
                  </a:cubicBezTo>
                  <a:cubicBezTo>
                    <a:pt x="446" y="38"/>
                    <a:pt x="445" y="39"/>
                    <a:pt x="443" y="40"/>
                  </a:cubicBezTo>
                  <a:cubicBezTo>
                    <a:pt x="442" y="41"/>
                    <a:pt x="440" y="41"/>
                    <a:pt x="439" y="42"/>
                  </a:cubicBezTo>
                  <a:cubicBezTo>
                    <a:pt x="437" y="42"/>
                    <a:pt x="436" y="43"/>
                    <a:pt x="435" y="43"/>
                  </a:cubicBezTo>
                  <a:cubicBezTo>
                    <a:pt x="433" y="43"/>
                    <a:pt x="432" y="44"/>
                    <a:pt x="431" y="44"/>
                  </a:cubicBezTo>
                  <a:cubicBezTo>
                    <a:pt x="429" y="44"/>
                    <a:pt x="428" y="44"/>
                    <a:pt x="426" y="44"/>
                  </a:cubicBezTo>
                  <a:cubicBezTo>
                    <a:pt x="425" y="45"/>
                    <a:pt x="425" y="45"/>
                    <a:pt x="425" y="45"/>
                  </a:cubicBezTo>
                  <a:cubicBezTo>
                    <a:pt x="423" y="45"/>
                    <a:pt x="422" y="46"/>
                    <a:pt x="421" y="46"/>
                  </a:cubicBezTo>
                  <a:cubicBezTo>
                    <a:pt x="420" y="46"/>
                    <a:pt x="419" y="46"/>
                    <a:pt x="418" y="45"/>
                  </a:cubicBezTo>
                  <a:cubicBezTo>
                    <a:pt x="418" y="45"/>
                    <a:pt x="417" y="44"/>
                    <a:pt x="417" y="44"/>
                  </a:cubicBezTo>
                  <a:cubicBezTo>
                    <a:pt x="415" y="43"/>
                    <a:pt x="414" y="43"/>
                    <a:pt x="413" y="43"/>
                  </a:cubicBezTo>
                  <a:cubicBezTo>
                    <a:pt x="412" y="43"/>
                    <a:pt x="411" y="44"/>
                    <a:pt x="410" y="44"/>
                  </a:cubicBezTo>
                  <a:cubicBezTo>
                    <a:pt x="410" y="45"/>
                    <a:pt x="410" y="45"/>
                    <a:pt x="409" y="46"/>
                  </a:cubicBezTo>
                  <a:cubicBezTo>
                    <a:pt x="409" y="47"/>
                    <a:pt x="409" y="47"/>
                    <a:pt x="408" y="47"/>
                  </a:cubicBezTo>
                  <a:cubicBezTo>
                    <a:pt x="408" y="48"/>
                    <a:pt x="407" y="48"/>
                    <a:pt x="406" y="48"/>
                  </a:cubicBezTo>
                  <a:cubicBezTo>
                    <a:pt x="406" y="48"/>
                    <a:pt x="405" y="48"/>
                    <a:pt x="405" y="49"/>
                  </a:cubicBezTo>
                  <a:cubicBezTo>
                    <a:pt x="401" y="50"/>
                    <a:pt x="401" y="52"/>
                    <a:pt x="402" y="55"/>
                  </a:cubicBezTo>
                  <a:cubicBezTo>
                    <a:pt x="402" y="62"/>
                    <a:pt x="401" y="66"/>
                    <a:pt x="399" y="67"/>
                  </a:cubicBezTo>
                  <a:cubicBezTo>
                    <a:pt x="398" y="68"/>
                    <a:pt x="398" y="68"/>
                    <a:pt x="397" y="68"/>
                  </a:cubicBezTo>
                  <a:cubicBezTo>
                    <a:pt x="396" y="68"/>
                    <a:pt x="395" y="67"/>
                    <a:pt x="394" y="67"/>
                  </a:cubicBezTo>
                  <a:cubicBezTo>
                    <a:pt x="393" y="66"/>
                    <a:pt x="392" y="65"/>
                    <a:pt x="391" y="63"/>
                  </a:cubicBezTo>
                  <a:cubicBezTo>
                    <a:pt x="390" y="63"/>
                    <a:pt x="389" y="62"/>
                    <a:pt x="389" y="61"/>
                  </a:cubicBezTo>
                  <a:cubicBezTo>
                    <a:pt x="386" y="59"/>
                    <a:pt x="385" y="57"/>
                    <a:pt x="383" y="54"/>
                  </a:cubicBezTo>
                  <a:cubicBezTo>
                    <a:pt x="382" y="53"/>
                    <a:pt x="381" y="52"/>
                    <a:pt x="381" y="52"/>
                  </a:cubicBezTo>
                  <a:cubicBezTo>
                    <a:pt x="379" y="54"/>
                    <a:pt x="379" y="54"/>
                    <a:pt x="379" y="54"/>
                  </a:cubicBezTo>
                  <a:cubicBezTo>
                    <a:pt x="379" y="55"/>
                    <a:pt x="379" y="55"/>
                    <a:pt x="379" y="55"/>
                  </a:cubicBezTo>
                  <a:cubicBezTo>
                    <a:pt x="378" y="53"/>
                    <a:pt x="378" y="53"/>
                    <a:pt x="378" y="53"/>
                  </a:cubicBezTo>
                  <a:cubicBezTo>
                    <a:pt x="378" y="53"/>
                    <a:pt x="377" y="53"/>
                    <a:pt x="377" y="53"/>
                  </a:cubicBezTo>
                  <a:cubicBezTo>
                    <a:pt x="376" y="54"/>
                    <a:pt x="376" y="54"/>
                    <a:pt x="376" y="54"/>
                  </a:cubicBezTo>
                  <a:cubicBezTo>
                    <a:pt x="375" y="55"/>
                    <a:pt x="374" y="55"/>
                    <a:pt x="374" y="55"/>
                  </a:cubicBezTo>
                  <a:cubicBezTo>
                    <a:pt x="373" y="55"/>
                    <a:pt x="372" y="55"/>
                    <a:pt x="371" y="54"/>
                  </a:cubicBezTo>
                  <a:cubicBezTo>
                    <a:pt x="371" y="54"/>
                    <a:pt x="370" y="53"/>
                    <a:pt x="369" y="53"/>
                  </a:cubicBezTo>
                  <a:cubicBezTo>
                    <a:pt x="368" y="52"/>
                    <a:pt x="367" y="52"/>
                    <a:pt x="366" y="52"/>
                  </a:cubicBezTo>
                  <a:cubicBezTo>
                    <a:pt x="365" y="52"/>
                    <a:pt x="363" y="53"/>
                    <a:pt x="361" y="54"/>
                  </a:cubicBezTo>
                  <a:cubicBezTo>
                    <a:pt x="360" y="54"/>
                    <a:pt x="358" y="55"/>
                    <a:pt x="356" y="55"/>
                  </a:cubicBezTo>
                  <a:cubicBezTo>
                    <a:pt x="355" y="55"/>
                    <a:pt x="355" y="55"/>
                    <a:pt x="354" y="54"/>
                  </a:cubicBezTo>
                  <a:cubicBezTo>
                    <a:pt x="352" y="53"/>
                    <a:pt x="352" y="52"/>
                    <a:pt x="353" y="50"/>
                  </a:cubicBezTo>
                  <a:cubicBezTo>
                    <a:pt x="353" y="48"/>
                    <a:pt x="353" y="47"/>
                    <a:pt x="352" y="46"/>
                  </a:cubicBezTo>
                  <a:cubicBezTo>
                    <a:pt x="351" y="45"/>
                    <a:pt x="349" y="44"/>
                    <a:pt x="348" y="44"/>
                  </a:cubicBezTo>
                  <a:cubicBezTo>
                    <a:pt x="346" y="44"/>
                    <a:pt x="344" y="45"/>
                    <a:pt x="343" y="45"/>
                  </a:cubicBezTo>
                  <a:cubicBezTo>
                    <a:pt x="341" y="45"/>
                    <a:pt x="339" y="46"/>
                    <a:pt x="337" y="46"/>
                  </a:cubicBezTo>
                  <a:cubicBezTo>
                    <a:pt x="336" y="46"/>
                    <a:pt x="335" y="45"/>
                    <a:pt x="334" y="45"/>
                  </a:cubicBezTo>
                  <a:cubicBezTo>
                    <a:pt x="333" y="44"/>
                    <a:pt x="332" y="43"/>
                    <a:pt x="332" y="42"/>
                  </a:cubicBezTo>
                  <a:cubicBezTo>
                    <a:pt x="331" y="41"/>
                    <a:pt x="331" y="41"/>
                    <a:pt x="330" y="40"/>
                  </a:cubicBezTo>
                  <a:cubicBezTo>
                    <a:pt x="325" y="37"/>
                    <a:pt x="325" y="37"/>
                    <a:pt x="325" y="37"/>
                  </a:cubicBezTo>
                  <a:cubicBezTo>
                    <a:pt x="326" y="42"/>
                    <a:pt x="326" y="42"/>
                    <a:pt x="326" y="42"/>
                  </a:cubicBezTo>
                  <a:cubicBezTo>
                    <a:pt x="327" y="46"/>
                    <a:pt x="330" y="50"/>
                    <a:pt x="333" y="53"/>
                  </a:cubicBezTo>
                  <a:cubicBezTo>
                    <a:pt x="334" y="54"/>
                    <a:pt x="335" y="55"/>
                    <a:pt x="335" y="56"/>
                  </a:cubicBezTo>
                  <a:cubicBezTo>
                    <a:pt x="337" y="58"/>
                    <a:pt x="338" y="59"/>
                    <a:pt x="339" y="59"/>
                  </a:cubicBezTo>
                  <a:cubicBezTo>
                    <a:pt x="340" y="60"/>
                    <a:pt x="341" y="61"/>
                    <a:pt x="342" y="61"/>
                  </a:cubicBezTo>
                  <a:cubicBezTo>
                    <a:pt x="346" y="65"/>
                    <a:pt x="348" y="69"/>
                    <a:pt x="347" y="74"/>
                  </a:cubicBezTo>
                  <a:cubicBezTo>
                    <a:pt x="346" y="80"/>
                    <a:pt x="347" y="86"/>
                    <a:pt x="349" y="91"/>
                  </a:cubicBezTo>
                  <a:cubicBezTo>
                    <a:pt x="350" y="92"/>
                    <a:pt x="350" y="93"/>
                    <a:pt x="351" y="94"/>
                  </a:cubicBezTo>
                  <a:cubicBezTo>
                    <a:pt x="351" y="94"/>
                    <a:pt x="351" y="94"/>
                    <a:pt x="351" y="94"/>
                  </a:cubicBezTo>
                  <a:cubicBezTo>
                    <a:pt x="353" y="98"/>
                    <a:pt x="356" y="104"/>
                    <a:pt x="355" y="108"/>
                  </a:cubicBezTo>
                  <a:cubicBezTo>
                    <a:pt x="355" y="109"/>
                    <a:pt x="355" y="109"/>
                    <a:pt x="355" y="110"/>
                  </a:cubicBezTo>
                  <a:cubicBezTo>
                    <a:pt x="354" y="111"/>
                    <a:pt x="354" y="112"/>
                    <a:pt x="354" y="113"/>
                  </a:cubicBezTo>
                  <a:cubicBezTo>
                    <a:pt x="354" y="115"/>
                    <a:pt x="354" y="115"/>
                    <a:pt x="354" y="115"/>
                  </a:cubicBezTo>
                  <a:cubicBezTo>
                    <a:pt x="356" y="115"/>
                    <a:pt x="356" y="115"/>
                    <a:pt x="356" y="115"/>
                  </a:cubicBezTo>
                  <a:cubicBezTo>
                    <a:pt x="356" y="115"/>
                    <a:pt x="356" y="115"/>
                    <a:pt x="356" y="115"/>
                  </a:cubicBezTo>
                  <a:cubicBezTo>
                    <a:pt x="357" y="116"/>
                    <a:pt x="358" y="116"/>
                    <a:pt x="359" y="116"/>
                  </a:cubicBezTo>
                  <a:cubicBezTo>
                    <a:pt x="360" y="116"/>
                    <a:pt x="362" y="116"/>
                    <a:pt x="363" y="115"/>
                  </a:cubicBezTo>
                  <a:cubicBezTo>
                    <a:pt x="364" y="115"/>
                    <a:pt x="365" y="115"/>
                    <a:pt x="366" y="115"/>
                  </a:cubicBezTo>
                  <a:cubicBezTo>
                    <a:pt x="366" y="115"/>
                    <a:pt x="367" y="115"/>
                    <a:pt x="368" y="115"/>
                  </a:cubicBezTo>
                  <a:cubicBezTo>
                    <a:pt x="369" y="115"/>
                    <a:pt x="370" y="115"/>
                    <a:pt x="371" y="115"/>
                  </a:cubicBezTo>
                  <a:cubicBezTo>
                    <a:pt x="374" y="115"/>
                    <a:pt x="376" y="115"/>
                    <a:pt x="377" y="116"/>
                  </a:cubicBezTo>
                  <a:cubicBezTo>
                    <a:pt x="378" y="118"/>
                    <a:pt x="378" y="124"/>
                    <a:pt x="377" y="126"/>
                  </a:cubicBezTo>
                  <a:cubicBezTo>
                    <a:pt x="377" y="126"/>
                    <a:pt x="375" y="127"/>
                    <a:pt x="374" y="127"/>
                  </a:cubicBezTo>
                  <a:cubicBezTo>
                    <a:pt x="374" y="127"/>
                    <a:pt x="374" y="127"/>
                    <a:pt x="374" y="127"/>
                  </a:cubicBezTo>
                  <a:cubicBezTo>
                    <a:pt x="373" y="128"/>
                    <a:pt x="373" y="128"/>
                    <a:pt x="372" y="128"/>
                  </a:cubicBezTo>
                  <a:cubicBezTo>
                    <a:pt x="371" y="129"/>
                    <a:pt x="371" y="129"/>
                    <a:pt x="371" y="129"/>
                  </a:cubicBezTo>
                  <a:cubicBezTo>
                    <a:pt x="369" y="129"/>
                    <a:pt x="367" y="130"/>
                    <a:pt x="365" y="131"/>
                  </a:cubicBezTo>
                  <a:cubicBezTo>
                    <a:pt x="365" y="132"/>
                    <a:pt x="364" y="132"/>
                    <a:pt x="364" y="133"/>
                  </a:cubicBezTo>
                  <a:cubicBezTo>
                    <a:pt x="363" y="134"/>
                    <a:pt x="362" y="135"/>
                    <a:pt x="359" y="135"/>
                  </a:cubicBezTo>
                  <a:cubicBezTo>
                    <a:pt x="359" y="135"/>
                    <a:pt x="358" y="135"/>
                    <a:pt x="357" y="135"/>
                  </a:cubicBezTo>
                  <a:cubicBezTo>
                    <a:pt x="357" y="135"/>
                    <a:pt x="355" y="135"/>
                    <a:pt x="354" y="135"/>
                  </a:cubicBezTo>
                  <a:cubicBezTo>
                    <a:pt x="354" y="135"/>
                    <a:pt x="353" y="135"/>
                    <a:pt x="353" y="135"/>
                  </a:cubicBezTo>
                  <a:cubicBezTo>
                    <a:pt x="351" y="135"/>
                    <a:pt x="351" y="135"/>
                    <a:pt x="351" y="135"/>
                  </a:cubicBezTo>
                  <a:cubicBezTo>
                    <a:pt x="351" y="138"/>
                    <a:pt x="351" y="138"/>
                    <a:pt x="351" y="138"/>
                  </a:cubicBezTo>
                  <a:cubicBezTo>
                    <a:pt x="351" y="139"/>
                    <a:pt x="351" y="140"/>
                    <a:pt x="351" y="142"/>
                  </a:cubicBezTo>
                  <a:cubicBezTo>
                    <a:pt x="351" y="144"/>
                    <a:pt x="352" y="147"/>
                    <a:pt x="351" y="149"/>
                  </a:cubicBezTo>
                  <a:cubicBezTo>
                    <a:pt x="350" y="150"/>
                    <a:pt x="349" y="150"/>
                    <a:pt x="349" y="151"/>
                  </a:cubicBezTo>
                  <a:cubicBezTo>
                    <a:pt x="348" y="152"/>
                    <a:pt x="348" y="152"/>
                    <a:pt x="347" y="152"/>
                  </a:cubicBezTo>
                  <a:cubicBezTo>
                    <a:pt x="347" y="153"/>
                    <a:pt x="346" y="154"/>
                    <a:pt x="346" y="154"/>
                  </a:cubicBezTo>
                  <a:cubicBezTo>
                    <a:pt x="345" y="155"/>
                    <a:pt x="345" y="156"/>
                    <a:pt x="344" y="157"/>
                  </a:cubicBezTo>
                  <a:cubicBezTo>
                    <a:pt x="344" y="157"/>
                    <a:pt x="343" y="158"/>
                    <a:pt x="342" y="158"/>
                  </a:cubicBezTo>
                  <a:cubicBezTo>
                    <a:pt x="342" y="158"/>
                    <a:pt x="341" y="157"/>
                    <a:pt x="340" y="157"/>
                  </a:cubicBezTo>
                  <a:cubicBezTo>
                    <a:pt x="339" y="156"/>
                    <a:pt x="339" y="155"/>
                    <a:pt x="337" y="155"/>
                  </a:cubicBezTo>
                  <a:cubicBezTo>
                    <a:pt x="337" y="155"/>
                    <a:pt x="337" y="155"/>
                    <a:pt x="337" y="155"/>
                  </a:cubicBezTo>
                  <a:cubicBezTo>
                    <a:pt x="336" y="156"/>
                    <a:pt x="336" y="156"/>
                    <a:pt x="336" y="156"/>
                  </a:cubicBezTo>
                  <a:cubicBezTo>
                    <a:pt x="334" y="156"/>
                    <a:pt x="334" y="158"/>
                    <a:pt x="333" y="160"/>
                  </a:cubicBezTo>
                  <a:cubicBezTo>
                    <a:pt x="332" y="162"/>
                    <a:pt x="332" y="163"/>
                    <a:pt x="330" y="164"/>
                  </a:cubicBezTo>
                  <a:cubicBezTo>
                    <a:pt x="329" y="165"/>
                    <a:pt x="327" y="165"/>
                    <a:pt x="325" y="165"/>
                  </a:cubicBezTo>
                  <a:cubicBezTo>
                    <a:pt x="323" y="166"/>
                    <a:pt x="321" y="166"/>
                    <a:pt x="320" y="166"/>
                  </a:cubicBezTo>
                  <a:cubicBezTo>
                    <a:pt x="319" y="167"/>
                    <a:pt x="319" y="167"/>
                    <a:pt x="319" y="167"/>
                  </a:cubicBezTo>
                  <a:cubicBezTo>
                    <a:pt x="316" y="168"/>
                    <a:pt x="312" y="170"/>
                    <a:pt x="312" y="173"/>
                  </a:cubicBezTo>
                  <a:cubicBezTo>
                    <a:pt x="311" y="174"/>
                    <a:pt x="312" y="174"/>
                    <a:pt x="312" y="175"/>
                  </a:cubicBezTo>
                  <a:cubicBezTo>
                    <a:pt x="312" y="177"/>
                    <a:pt x="312" y="178"/>
                    <a:pt x="311" y="179"/>
                  </a:cubicBezTo>
                  <a:cubicBezTo>
                    <a:pt x="310" y="179"/>
                    <a:pt x="309" y="179"/>
                    <a:pt x="308" y="179"/>
                  </a:cubicBezTo>
                  <a:cubicBezTo>
                    <a:pt x="307" y="180"/>
                    <a:pt x="307" y="180"/>
                    <a:pt x="306" y="180"/>
                  </a:cubicBezTo>
                  <a:cubicBezTo>
                    <a:pt x="304" y="181"/>
                    <a:pt x="303" y="182"/>
                    <a:pt x="302" y="184"/>
                  </a:cubicBezTo>
                  <a:cubicBezTo>
                    <a:pt x="302" y="185"/>
                    <a:pt x="301" y="187"/>
                    <a:pt x="300" y="188"/>
                  </a:cubicBezTo>
                  <a:cubicBezTo>
                    <a:pt x="300" y="189"/>
                    <a:pt x="299" y="189"/>
                    <a:pt x="298" y="189"/>
                  </a:cubicBezTo>
                  <a:cubicBezTo>
                    <a:pt x="297" y="189"/>
                    <a:pt x="297" y="189"/>
                    <a:pt x="296" y="189"/>
                  </a:cubicBezTo>
                  <a:cubicBezTo>
                    <a:pt x="295" y="188"/>
                    <a:pt x="294" y="186"/>
                    <a:pt x="295" y="185"/>
                  </a:cubicBezTo>
                  <a:cubicBezTo>
                    <a:pt x="295" y="183"/>
                    <a:pt x="296" y="182"/>
                    <a:pt x="297" y="181"/>
                  </a:cubicBezTo>
                  <a:cubicBezTo>
                    <a:pt x="298" y="180"/>
                    <a:pt x="299" y="178"/>
                    <a:pt x="297" y="175"/>
                  </a:cubicBezTo>
                  <a:cubicBezTo>
                    <a:pt x="296" y="174"/>
                    <a:pt x="296" y="174"/>
                    <a:pt x="296" y="174"/>
                  </a:cubicBezTo>
                  <a:cubicBezTo>
                    <a:pt x="295" y="174"/>
                    <a:pt x="295" y="174"/>
                    <a:pt x="295" y="174"/>
                  </a:cubicBezTo>
                  <a:cubicBezTo>
                    <a:pt x="292" y="174"/>
                    <a:pt x="291" y="176"/>
                    <a:pt x="289" y="177"/>
                  </a:cubicBezTo>
                  <a:cubicBezTo>
                    <a:pt x="288" y="178"/>
                    <a:pt x="287" y="178"/>
                    <a:pt x="286" y="179"/>
                  </a:cubicBezTo>
                  <a:cubicBezTo>
                    <a:pt x="285" y="179"/>
                    <a:pt x="285" y="179"/>
                    <a:pt x="284" y="180"/>
                  </a:cubicBezTo>
                  <a:cubicBezTo>
                    <a:pt x="283" y="180"/>
                    <a:pt x="283" y="181"/>
                    <a:pt x="282" y="181"/>
                  </a:cubicBezTo>
                  <a:cubicBezTo>
                    <a:pt x="282" y="182"/>
                    <a:pt x="281" y="183"/>
                    <a:pt x="281" y="183"/>
                  </a:cubicBezTo>
                  <a:cubicBezTo>
                    <a:pt x="279" y="184"/>
                    <a:pt x="278" y="185"/>
                    <a:pt x="275" y="185"/>
                  </a:cubicBezTo>
                  <a:cubicBezTo>
                    <a:pt x="274" y="185"/>
                    <a:pt x="272" y="185"/>
                    <a:pt x="271" y="184"/>
                  </a:cubicBezTo>
                  <a:cubicBezTo>
                    <a:pt x="270" y="184"/>
                    <a:pt x="270" y="184"/>
                    <a:pt x="270" y="184"/>
                  </a:cubicBezTo>
                  <a:cubicBezTo>
                    <a:pt x="266" y="184"/>
                    <a:pt x="264" y="181"/>
                    <a:pt x="261" y="178"/>
                  </a:cubicBezTo>
                  <a:cubicBezTo>
                    <a:pt x="260" y="177"/>
                    <a:pt x="259" y="176"/>
                    <a:pt x="258" y="175"/>
                  </a:cubicBezTo>
                  <a:cubicBezTo>
                    <a:pt x="257" y="175"/>
                    <a:pt x="256" y="174"/>
                    <a:pt x="255" y="174"/>
                  </a:cubicBezTo>
                  <a:cubicBezTo>
                    <a:pt x="254" y="172"/>
                    <a:pt x="252" y="171"/>
                    <a:pt x="251" y="170"/>
                  </a:cubicBezTo>
                  <a:cubicBezTo>
                    <a:pt x="250" y="169"/>
                    <a:pt x="250" y="169"/>
                    <a:pt x="250" y="169"/>
                  </a:cubicBezTo>
                  <a:cubicBezTo>
                    <a:pt x="248" y="169"/>
                    <a:pt x="248" y="169"/>
                    <a:pt x="248" y="169"/>
                  </a:cubicBezTo>
                  <a:cubicBezTo>
                    <a:pt x="239" y="169"/>
                    <a:pt x="238" y="162"/>
                    <a:pt x="236" y="153"/>
                  </a:cubicBezTo>
                  <a:cubicBezTo>
                    <a:pt x="236" y="149"/>
                    <a:pt x="235" y="145"/>
                    <a:pt x="234" y="143"/>
                  </a:cubicBezTo>
                  <a:cubicBezTo>
                    <a:pt x="231" y="136"/>
                    <a:pt x="229" y="134"/>
                    <a:pt x="227" y="133"/>
                  </a:cubicBezTo>
                  <a:cubicBezTo>
                    <a:pt x="226" y="133"/>
                    <a:pt x="226" y="133"/>
                    <a:pt x="226" y="133"/>
                  </a:cubicBezTo>
                  <a:cubicBezTo>
                    <a:pt x="226" y="133"/>
                    <a:pt x="226" y="133"/>
                    <a:pt x="226" y="133"/>
                  </a:cubicBezTo>
                  <a:cubicBezTo>
                    <a:pt x="224" y="133"/>
                    <a:pt x="222" y="135"/>
                    <a:pt x="220" y="137"/>
                  </a:cubicBezTo>
                  <a:cubicBezTo>
                    <a:pt x="220" y="137"/>
                    <a:pt x="219" y="138"/>
                    <a:pt x="219" y="139"/>
                  </a:cubicBezTo>
                  <a:cubicBezTo>
                    <a:pt x="217" y="141"/>
                    <a:pt x="214" y="144"/>
                    <a:pt x="212" y="144"/>
                  </a:cubicBezTo>
                  <a:cubicBezTo>
                    <a:pt x="212" y="144"/>
                    <a:pt x="212" y="144"/>
                    <a:pt x="212" y="144"/>
                  </a:cubicBezTo>
                  <a:cubicBezTo>
                    <a:pt x="210" y="144"/>
                    <a:pt x="209" y="143"/>
                    <a:pt x="207" y="141"/>
                  </a:cubicBezTo>
                  <a:cubicBezTo>
                    <a:pt x="207" y="141"/>
                    <a:pt x="207" y="140"/>
                    <a:pt x="206" y="140"/>
                  </a:cubicBezTo>
                  <a:cubicBezTo>
                    <a:pt x="206" y="139"/>
                    <a:pt x="205" y="137"/>
                    <a:pt x="204" y="136"/>
                  </a:cubicBezTo>
                  <a:cubicBezTo>
                    <a:pt x="201" y="131"/>
                    <a:pt x="201" y="131"/>
                    <a:pt x="201" y="131"/>
                  </a:cubicBezTo>
                  <a:cubicBezTo>
                    <a:pt x="200" y="137"/>
                    <a:pt x="200" y="137"/>
                    <a:pt x="200" y="137"/>
                  </a:cubicBezTo>
                  <a:cubicBezTo>
                    <a:pt x="200" y="137"/>
                    <a:pt x="200" y="138"/>
                    <a:pt x="200" y="139"/>
                  </a:cubicBezTo>
                  <a:cubicBezTo>
                    <a:pt x="199" y="142"/>
                    <a:pt x="199" y="144"/>
                    <a:pt x="197" y="145"/>
                  </a:cubicBezTo>
                  <a:cubicBezTo>
                    <a:pt x="196" y="145"/>
                    <a:pt x="195" y="145"/>
                    <a:pt x="194" y="145"/>
                  </a:cubicBezTo>
                  <a:cubicBezTo>
                    <a:pt x="193" y="145"/>
                    <a:pt x="192" y="145"/>
                    <a:pt x="190" y="145"/>
                  </a:cubicBezTo>
                  <a:cubicBezTo>
                    <a:pt x="189" y="145"/>
                    <a:pt x="188" y="145"/>
                    <a:pt x="187" y="145"/>
                  </a:cubicBezTo>
                  <a:cubicBezTo>
                    <a:pt x="186" y="145"/>
                    <a:pt x="172" y="145"/>
                    <a:pt x="170" y="145"/>
                  </a:cubicBezTo>
                  <a:cubicBezTo>
                    <a:pt x="160" y="145"/>
                    <a:pt x="160" y="145"/>
                    <a:pt x="160" y="145"/>
                  </a:cubicBezTo>
                  <a:cubicBezTo>
                    <a:pt x="159" y="145"/>
                    <a:pt x="158" y="144"/>
                    <a:pt x="157" y="144"/>
                  </a:cubicBezTo>
                  <a:cubicBezTo>
                    <a:pt x="155" y="144"/>
                    <a:pt x="153" y="143"/>
                    <a:pt x="151" y="143"/>
                  </a:cubicBezTo>
                  <a:cubicBezTo>
                    <a:pt x="151" y="143"/>
                    <a:pt x="151" y="143"/>
                    <a:pt x="151" y="143"/>
                  </a:cubicBezTo>
                  <a:cubicBezTo>
                    <a:pt x="148" y="143"/>
                    <a:pt x="145" y="144"/>
                    <a:pt x="144" y="145"/>
                  </a:cubicBezTo>
                  <a:cubicBezTo>
                    <a:pt x="143" y="145"/>
                    <a:pt x="143" y="145"/>
                    <a:pt x="143" y="145"/>
                  </a:cubicBezTo>
                  <a:cubicBezTo>
                    <a:pt x="143" y="145"/>
                    <a:pt x="143" y="145"/>
                    <a:pt x="143" y="145"/>
                  </a:cubicBezTo>
                  <a:cubicBezTo>
                    <a:pt x="142" y="146"/>
                    <a:pt x="142" y="146"/>
                    <a:pt x="142" y="146"/>
                  </a:cubicBezTo>
                  <a:cubicBezTo>
                    <a:pt x="142" y="147"/>
                    <a:pt x="142" y="147"/>
                    <a:pt x="142" y="147"/>
                  </a:cubicBezTo>
                  <a:cubicBezTo>
                    <a:pt x="142" y="149"/>
                    <a:pt x="142" y="151"/>
                    <a:pt x="142" y="153"/>
                  </a:cubicBezTo>
                  <a:cubicBezTo>
                    <a:pt x="142" y="154"/>
                    <a:pt x="142" y="155"/>
                    <a:pt x="142" y="156"/>
                  </a:cubicBezTo>
                  <a:cubicBezTo>
                    <a:pt x="141" y="170"/>
                    <a:pt x="141" y="170"/>
                    <a:pt x="141" y="170"/>
                  </a:cubicBezTo>
                  <a:cubicBezTo>
                    <a:pt x="143" y="170"/>
                    <a:pt x="143" y="170"/>
                    <a:pt x="143" y="170"/>
                  </a:cubicBezTo>
                  <a:cubicBezTo>
                    <a:pt x="149" y="170"/>
                    <a:pt x="154" y="170"/>
                    <a:pt x="157" y="171"/>
                  </a:cubicBezTo>
                  <a:cubicBezTo>
                    <a:pt x="162" y="172"/>
                    <a:pt x="164" y="176"/>
                    <a:pt x="165" y="180"/>
                  </a:cubicBezTo>
                  <a:cubicBezTo>
                    <a:pt x="166" y="183"/>
                    <a:pt x="165" y="187"/>
                    <a:pt x="163" y="188"/>
                  </a:cubicBezTo>
                  <a:cubicBezTo>
                    <a:pt x="163" y="188"/>
                    <a:pt x="162" y="189"/>
                    <a:pt x="160" y="189"/>
                  </a:cubicBezTo>
                  <a:cubicBezTo>
                    <a:pt x="159" y="189"/>
                    <a:pt x="158" y="189"/>
                    <a:pt x="157" y="188"/>
                  </a:cubicBezTo>
                  <a:cubicBezTo>
                    <a:pt x="156" y="188"/>
                    <a:pt x="155" y="187"/>
                    <a:pt x="153" y="187"/>
                  </a:cubicBezTo>
                  <a:cubicBezTo>
                    <a:pt x="152" y="187"/>
                    <a:pt x="150" y="188"/>
                    <a:pt x="149" y="189"/>
                  </a:cubicBezTo>
                  <a:cubicBezTo>
                    <a:pt x="148" y="189"/>
                    <a:pt x="147" y="190"/>
                    <a:pt x="146" y="191"/>
                  </a:cubicBezTo>
                  <a:cubicBezTo>
                    <a:pt x="144" y="191"/>
                    <a:pt x="142" y="191"/>
                    <a:pt x="140" y="191"/>
                  </a:cubicBezTo>
                  <a:cubicBezTo>
                    <a:pt x="137" y="192"/>
                    <a:pt x="134" y="192"/>
                    <a:pt x="133" y="194"/>
                  </a:cubicBezTo>
                  <a:cubicBezTo>
                    <a:pt x="133" y="196"/>
                    <a:pt x="133" y="199"/>
                    <a:pt x="133" y="201"/>
                  </a:cubicBezTo>
                  <a:cubicBezTo>
                    <a:pt x="133" y="203"/>
                    <a:pt x="133" y="204"/>
                    <a:pt x="133" y="205"/>
                  </a:cubicBezTo>
                  <a:cubicBezTo>
                    <a:pt x="133" y="209"/>
                    <a:pt x="133" y="212"/>
                    <a:pt x="133" y="216"/>
                  </a:cubicBezTo>
                  <a:cubicBezTo>
                    <a:pt x="133" y="222"/>
                    <a:pt x="133" y="222"/>
                    <a:pt x="133" y="222"/>
                  </a:cubicBezTo>
                  <a:cubicBezTo>
                    <a:pt x="134" y="223"/>
                    <a:pt x="134" y="223"/>
                    <a:pt x="134" y="223"/>
                  </a:cubicBezTo>
                  <a:cubicBezTo>
                    <a:pt x="136" y="226"/>
                    <a:pt x="138" y="227"/>
                    <a:pt x="141" y="229"/>
                  </a:cubicBezTo>
                  <a:cubicBezTo>
                    <a:pt x="145" y="232"/>
                    <a:pt x="149" y="236"/>
                    <a:pt x="151" y="241"/>
                  </a:cubicBezTo>
                  <a:cubicBezTo>
                    <a:pt x="151" y="242"/>
                    <a:pt x="151" y="244"/>
                    <a:pt x="151" y="245"/>
                  </a:cubicBezTo>
                  <a:cubicBezTo>
                    <a:pt x="150" y="246"/>
                    <a:pt x="150" y="247"/>
                    <a:pt x="151" y="248"/>
                  </a:cubicBezTo>
                  <a:cubicBezTo>
                    <a:pt x="151" y="250"/>
                    <a:pt x="152" y="251"/>
                    <a:pt x="153" y="253"/>
                  </a:cubicBezTo>
                  <a:cubicBezTo>
                    <a:pt x="156" y="257"/>
                    <a:pt x="157" y="259"/>
                    <a:pt x="158" y="264"/>
                  </a:cubicBezTo>
                  <a:cubicBezTo>
                    <a:pt x="159" y="270"/>
                    <a:pt x="158" y="277"/>
                    <a:pt x="156" y="284"/>
                  </a:cubicBezTo>
                  <a:cubicBezTo>
                    <a:pt x="156" y="284"/>
                    <a:pt x="156" y="284"/>
                    <a:pt x="156" y="284"/>
                  </a:cubicBezTo>
                  <a:cubicBezTo>
                    <a:pt x="156" y="287"/>
                    <a:pt x="155" y="289"/>
                    <a:pt x="155" y="291"/>
                  </a:cubicBezTo>
                  <a:cubicBezTo>
                    <a:pt x="154" y="301"/>
                    <a:pt x="152" y="311"/>
                    <a:pt x="151" y="320"/>
                  </a:cubicBezTo>
                  <a:cubicBezTo>
                    <a:pt x="150" y="324"/>
                    <a:pt x="150" y="324"/>
                    <a:pt x="150" y="324"/>
                  </a:cubicBezTo>
                  <a:cubicBezTo>
                    <a:pt x="149" y="333"/>
                    <a:pt x="148" y="341"/>
                    <a:pt x="147" y="350"/>
                  </a:cubicBezTo>
                  <a:cubicBezTo>
                    <a:pt x="142" y="386"/>
                    <a:pt x="142" y="386"/>
                    <a:pt x="142" y="386"/>
                  </a:cubicBezTo>
                  <a:cubicBezTo>
                    <a:pt x="141" y="387"/>
                    <a:pt x="141" y="387"/>
                    <a:pt x="141" y="388"/>
                  </a:cubicBezTo>
                  <a:cubicBezTo>
                    <a:pt x="141" y="390"/>
                    <a:pt x="141" y="392"/>
                    <a:pt x="139" y="393"/>
                  </a:cubicBezTo>
                  <a:cubicBezTo>
                    <a:pt x="139" y="394"/>
                    <a:pt x="139" y="394"/>
                    <a:pt x="139" y="394"/>
                  </a:cubicBezTo>
                  <a:cubicBezTo>
                    <a:pt x="139" y="394"/>
                    <a:pt x="139" y="394"/>
                    <a:pt x="139" y="394"/>
                  </a:cubicBezTo>
                  <a:cubicBezTo>
                    <a:pt x="138" y="395"/>
                    <a:pt x="138" y="396"/>
                    <a:pt x="137" y="396"/>
                  </a:cubicBezTo>
                  <a:cubicBezTo>
                    <a:pt x="136" y="397"/>
                    <a:pt x="136" y="397"/>
                    <a:pt x="134" y="397"/>
                  </a:cubicBezTo>
                  <a:cubicBezTo>
                    <a:pt x="133" y="397"/>
                    <a:pt x="131" y="397"/>
                    <a:pt x="129" y="395"/>
                  </a:cubicBezTo>
                  <a:cubicBezTo>
                    <a:pt x="128" y="394"/>
                    <a:pt x="128" y="393"/>
                    <a:pt x="127" y="392"/>
                  </a:cubicBezTo>
                  <a:cubicBezTo>
                    <a:pt x="126" y="390"/>
                    <a:pt x="125" y="389"/>
                    <a:pt x="123" y="388"/>
                  </a:cubicBezTo>
                  <a:cubicBezTo>
                    <a:pt x="121" y="388"/>
                    <a:pt x="119" y="388"/>
                    <a:pt x="118" y="388"/>
                  </a:cubicBezTo>
                  <a:cubicBezTo>
                    <a:pt x="116" y="388"/>
                    <a:pt x="110" y="388"/>
                    <a:pt x="108" y="390"/>
                  </a:cubicBezTo>
                  <a:cubicBezTo>
                    <a:pt x="107" y="391"/>
                    <a:pt x="107" y="392"/>
                    <a:pt x="107" y="393"/>
                  </a:cubicBezTo>
                  <a:cubicBezTo>
                    <a:pt x="106" y="394"/>
                    <a:pt x="105" y="396"/>
                    <a:pt x="104" y="397"/>
                  </a:cubicBezTo>
                  <a:cubicBezTo>
                    <a:pt x="102" y="398"/>
                    <a:pt x="100" y="398"/>
                    <a:pt x="98" y="398"/>
                  </a:cubicBezTo>
                  <a:cubicBezTo>
                    <a:pt x="98" y="398"/>
                    <a:pt x="98" y="398"/>
                    <a:pt x="98" y="398"/>
                  </a:cubicBezTo>
                  <a:cubicBezTo>
                    <a:pt x="97" y="398"/>
                    <a:pt x="96" y="398"/>
                    <a:pt x="96" y="398"/>
                  </a:cubicBezTo>
                  <a:cubicBezTo>
                    <a:pt x="95" y="398"/>
                    <a:pt x="94" y="399"/>
                    <a:pt x="93" y="399"/>
                  </a:cubicBezTo>
                  <a:cubicBezTo>
                    <a:pt x="93" y="399"/>
                    <a:pt x="93" y="399"/>
                    <a:pt x="93" y="399"/>
                  </a:cubicBezTo>
                  <a:cubicBezTo>
                    <a:pt x="91" y="399"/>
                    <a:pt x="89" y="399"/>
                    <a:pt x="88" y="399"/>
                  </a:cubicBezTo>
                  <a:cubicBezTo>
                    <a:pt x="86" y="400"/>
                    <a:pt x="86" y="400"/>
                    <a:pt x="85" y="401"/>
                  </a:cubicBezTo>
                  <a:cubicBezTo>
                    <a:pt x="84" y="402"/>
                    <a:pt x="83" y="402"/>
                    <a:pt x="81" y="403"/>
                  </a:cubicBezTo>
                  <a:cubicBezTo>
                    <a:pt x="79" y="403"/>
                    <a:pt x="77" y="404"/>
                    <a:pt x="75" y="404"/>
                  </a:cubicBezTo>
                  <a:cubicBezTo>
                    <a:pt x="71" y="405"/>
                    <a:pt x="67" y="405"/>
                    <a:pt x="64" y="408"/>
                  </a:cubicBezTo>
                  <a:cubicBezTo>
                    <a:pt x="61" y="410"/>
                    <a:pt x="59" y="412"/>
                    <a:pt x="57" y="414"/>
                  </a:cubicBezTo>
                  <a:cubicBezTo>
                    <a:pt x="54" y="416"/>
                    <a:pt x="51" y="419"/>
                    <a:pt x="48" y="421"/>
                  </a:cubicBezTo>
                  <a:cubicBezTo>
                    <a:pt x="46" y="423"/>
                    <a:pt x="44" y="423"/>
                    <a:pt x="42" y="424"/>
                  </a:cubicBezTo>
                  <a:cubicBezTo>
                    <a:pt x="38" y="426"/>
                    <a:pt x="35" y="427"/>
                    <a:pt x="34" y="433"/>
                  </a:cubicBezTo>
                  <a:cubicBezTo>
                    <a:pt x="33" y="436"/>
                    <a:pt x="33" y="439"/>
                    <a:pt x="33" y="442"/>
                  </a:cubicBezTo>
                  <a:cubicBezTo>
                    <a:pt x="33" y="447"/>
                    <a:pt x="33" y="451"/>
                    <a:pt x="31" y="456"/>
                  </a:cubicBezTo>
                  <a:cubicBezTo>
                    <a:pt x="29" y="458"/>
                    <a:pt x="29" y="458"/>
                    <a:pt x="29" y="458"/>
                  </a:cubicBezTo>
                  <a:cubicBezTo>
                    <a:pt x="26" y="464"/>
                    <a:pt x="24" y="467"/>
                    <a:pt x="28" y="475"/>
                  </a:cubicBezTo>
                  <a:cubicBezTo>
                    <a:pt x="29" y="478"/>
                    <a:pt x="30" y="481"/>
                    <a:pt x="29" y="484"/>
                  </a:cubicBezTo>
                  <a:cubicBezTo>
                    <a:pt x="27" y="487"/>
                    <a:pt x="25" y="489"/>
                    <a:pt x="21" y="491"/>
                  </a:cubicBezTo>
                  <a:cubicBezTo>
                    <a:pt x="14" y="493"/>
                    <a:pt x="10" y="495"/>
                    <a:pt x="6" y="502"/>
                  </a:cubicBezTo>
                  <a:cubicBezTo>
                    <a:pt x="5" y="505"/>
                    <a:pt x="5" y="507"/>
                    <a:pt x="7" y="511"/>
                  </a:cubicBezTo>
                  <a:cubicBezTo>
                    <a:pt x="7" y="512"/>
                    <a:pt x="7" y="512"/>
                    <a:pt x="8" y="513"/>
                  </a:cubicBezTo>
                  <a:cubicBezTo>
                    <a:pt x="10" y="516"/>
                    <a:pt x="10" y="518"/>
                    <a:pt x="7" y="520"/>
                  </a:cubicBezTo>
                  <a:cubicBezTo>
                    <a:pt x="6" y="521"/>
                    <a:pt x="5" y="521"/>
                    <a:pt x="4" y="522"/>
                  </a:cubicBezTo>
                  <a:cubicBezTo>
                    <a:pt x="2" y="522"/>
                    <a:pt x="0" y="523"/>
                    <a:pt x="0" y="525"/>
                  </a:cubicBezTo>
                  <a:cubicBezTo>
                    <a:pt x="0" y="528"/>
                    <a:pt x="2" y="530"/>
                    <a:pt x="4" y="532"/>
                  </a:cubicBezTo>
                  <a:cubicBezTo>
                    <a:pt x="5" y="532"/>
                    <a:pt x="5" y="533"/>
                    <a:pt x="6" y="533"/>
                  </a:cubicBezTo>
                  <a:cubicBezTo>
                    <a:pt x="8" y="536"/>
                    <a:pt x="9" y="538"/>
                    <a:pt x="10" y="540"/>
                  </a:cubicBezTo>
                  <a:cubicBezTo>
                    <a:pt x="10" y="541"/>
                    <a:pt x="10" y="542"/>
                    <a:pt x="11" y="544"/>
                  </a:cubicBezTo>
                  <a:cubicBezTo>
                    <a:pt x="11" y="545"/>
                    <a:pt x="12" y="546"/>
                    <a:pt x="14" y="547"/>
                  </a:cubicBezTo>
                  <a:cubicBezTo>
                    <a:pt x="15" y="549"/>
                    <a:pt x="16" y="550"/>
                    <a:pt x="17" y="551"/>
                  </a:cubicBezTo>
                  <a:cubicBezTo>
                    <a:pt x="17" y="553"/>
                    <a:pt x="18" y="554"/>
                    <a:pt x="18" y="556"/>
                  </a:cubicBezTo>
                  <a:cubicBezTo>
                    <a:pt x="18" y="558"/>
                    <a:pt x="19" y="560"/>
                    <a:pt x="20" y="562"/>
                  </a:cubicBezTo>
                  <a:cubicBezTo>
                    <a:pt x="21" y="562"/>
                    <a:pt x="22" y="563"/>
                    <a:pt x="22" y="564"/>
                  </a:cubicBezTo>
                  <a:cubicBezTo>
                    <a:pt x="24" y="565"/>
                    <a:pt x="26" y="567"/>
                    <a:pt x="26" y="570"/>
                  </a:cubicBezTo>
                  <a:cubicBezTo>
                    <a:pt x="26" y="571"/>
                    <a:pt x="26" y="571"/>
                    <a:pt x="26" y="571"/>
                  </a:cubicBezTo>
                  <a:cubicBezTo>
                    <a:pt x="28" y="572"/>
                    <a:pt x="28" y="572"/>
                    <a:pt x="28" y="572"/>
                  </a:cubicBezTo>
                  <a:cubicBezTo>
                    <a:pt x="31" y="572"/>
                    <a:pt x="32" y="573"/>
                    <a:pt x="34" y="577"/>
                  </a:cubicBezTo>
                  <a:cubicBezTo>
                    <a:pt x="36" y="580"/>
                    <a:pt x="37" y="581"/>
                    <a:pt x="39" y="584"/>
                  </a:cubicBezTo>
                  <a:cubicBezTo>
                    <a:pt x="40" y="585"/>
                    <a:pt x="40" y="585"/>
                    <a:pt x="40" y="585"/>
                  </a:cubicBezTo>
                  <a:cubicBezTo>
                    <a:pt x="42" y="588"/>
                    <a:pt x="42" y="591"/>
                    <a:pt x="40" y="596"/>
                  </a:cubicBezTo>
                  <a:cubicBezTo>
                    <a:pt x="40" y="597"/>
                    <a:pt x="39" y="598"/>
                    <a:pt x="38" y="599"/>
                  </a:cubicBezTo>
                  <a:cubicBezTo>
                    <a:pt x="39" y="601"/>
                    <a:pt x="39" y="601"/>
                    <a:pt x="39" y="601"/>
                  </a:cubicBezTo>
                  <a:cubicBezTo>
                    <a:pt x="39" y="601"/>
                    <a:pt x="39" y="601"/>
                    <a:pt x="39" y="601"/>
                  </a:cubicBezTo>
                  <a:cubicBezTo>
                    <a:pt x="37" y="600"/>
                    <a:pt x="37" y="600"/>
                    <a:pt x="37" y="600"/>
                  </a:cubicBezTo>
                  <a:cubicBezTo>
                    <a:pt x="34" y="603"/>
                    <a:pt x="34" y="603"/>
                    <a:pt x="34" y="603"/>
                  </a:cubicBezTo>
                  <a:cubicBezTo>
                    <a:pt x="38" y="604"/>
                    <a:pt x="38" y="604"/>
                    <a:pt x="38" y="604"/>
                  </a:cubicBezTo>
                  <a:cubicBezTo>
                    <a:pt x="39" y="604"/>
                    <a:pt x="41" y="605"/>
                    <a:pt x="43" y="605"/>
                  </a:cubicBezTo>
                  <a:cubicBezTo>
                    <a:pt x="44" y="605"/>
                    <a:pt x="44" y="605"/>
                    <a:pt x="45" y="604"/>
                  </a:cubicBezTo>
                  <a:cubicBezTo>
                    <a:pt x="46" y="604"/>
                    <a:pt x="47" y="604"/>
                    <a:pt x="48" y="604"/>
                  </a:cubicBezTo>
                  <a:cubicBezTo>
                    <a:pt x="49" y="604"/>
                    <a:pt x="51" y="605"/>
                    <a:pt x="53" y="605"/>
                  </a:cubicBezTo>
                  <a:cubicBezTo>
                    <a:pt x="54" y="605"/>
                    <a:pt x="55" y="606"/>
                    <a:pt x="55" y="606"/>
                  </a:cubicBezTo>
                  <a:cubicBezTo>
                    <a:pt x="56" y="607"/>
                    <a:pt x="57" y="607"/>
                    <a:pt x="58" y="607"/>
                  </a:cubicBezTo>
                  <a:cubicBezTo>
                    <a:pt x="59" y="607"/>
                    <a:pt x="59" y="607"/>
                    <a:pt x="61" y="607"/>
                  </a:cubicBezTo>
                  <a:cubicBezTo>
                    <a:pt x="62" y="608"/>
                    <a:pt x="64" y="608"/>
                    <a:pt x="64" y="608"/>
                  </a:cubicBezTo>
                  <a:cubicBezTo>
                    <a:pt x="66" y="609"/>
                    <a:pt x="68" y="613"/>
                    <a:pt x="69" y="615"/>
                  </a:cubicBezTo>
                  <a:cubicBezTo>
                    <a:pt x="70" y="616"/>
                    <a:pt x="70" y="617"/>
                    <a:pt x="70" y="618"/>
                  </a:cubicBezTo>
                  <a:cubicBezTo>
                    <a:pt x="72" y="621"/>
                    <a:pt x="72" y="624"/>
                    <a:pt x="73" y="627"/>
                  </a:cubicBezTo>
                  <a:cubicBezTo>
                    <a:pt x="73" y="629"/>
                    <a:pt x="73" y="629"/>
                    <a:pt x="73" y="629"/>
                  </a:cubicBezTo>
                  <a:cubicBezTo>
                    <a:pt x="75" y="629"/>
                    <a:pt x="75" y="629"/>
                    <a:pt x="75" y="629"/>
                  </a:cubicBezTo>
                  <a:cubicBezTo>
                    <a:pt x="76" y="629"/>
                    <a:pt x="76" y="629"/>
                    <a:pt x="76" y="629"/>
                  </a:cubicBezTo>
                  <a:cubicBezTo>
                    <a:pt x="79" y="629"/>
                    <a:pt x="83" y="629"/>
                    <a:pt x="89" y="629"/>
                  </a:cubicBezTo>
                  <a:cubicBezTo>
                    <a:pt x="92" y="628"/>
                    <a:pt x="92" y="628"/>
                    <a:pt x="92" y="628"/>
                  </a:cubicBezTo>
                  <a:cubicBezTo>
                    <a:pt x="99" y="628"/>
                    <a:pt x="106" y="628"/>
                    <a:pt x="111" y="623"/>
                  </a:cubicBezTo>
                  <a:cubicBezTo>
                    <a:pt x="111" y="622"/>
                    <a:pt x="112" y="621"/>
                    <a:pt x="113" y="619"/>
                  </a:cubicBezTo>
                  <a:cubicBezTo>
                    <a:pt x="114" y="619"/>
                    <a:pt x="114" y="619"/>
                    <a:pt x="114" y="619"/>
                  </a:cubicBezTo>
                  <a:cubicBezTo>
                    <a:pt x="118" y="614"/>
                    <a:pt x="123" y="608"/>
                    <a:pt x="129" y="606"/>
                  </a:cubicBezTo>
                  <a:cubicBezTo>
                    <a:pt x="128" y="604"/>
                    <a:pt x="128" y="604"/>
                    <a:pt x="128" y="604"/>
                  </a:cubicBezTo>
                  <a:cubicBezTo>
                    <a:pt x="129" y="606"/>
                    <a:pt x="129" y="606"/>
                    <a:pt x="129" y="606"/>
                  </a:cubicBezTo>
                  <a:cubicBezTo>
                    <a:pt x="129" y="606"/>
                    <a:pt x="129" y="606"/>
                    <a:pt x="130" y="607"/>
                  </a:cubicBezTo>
                  <a:cubicBezTo>
                    <a:pt x="130" y="608"/>
                    <a:pt x="130" y="610"/>
                    <a:pt x="130" y="611"/>
                  </a:cubicBezTo>
                  <a:cubicBezTo>
                    <a:pt x="131" y="614"/>
                    <a:pt x="131" y="618"/>
                    <a:pt x="130" y="621"/>
                  </a:cubicBezTo>
                  <a:cubicBezTo>
                    <a:pt x="129" y="626"/>
                    <a:pt x="129" y="630"/>
                    <a:pt x="129" y="636"/>
                  </a:cubicBezTo>
                  <a:cubicBezTo>
                    <a:pt x="129" y="640"/>
                    <a:pt x="129" y="644"/>
                    <a:pt x="129" y="648"/>
                  </a:cubicBezTo>
                  <a:cubicBezTo>
                    <a:pt x="129" y="654"/>
                    <a:pt x="129" y="659"/>
                    <a:pt x="129" y="665"/>
                  </a:cubicBezTo>
                  <a:cubicBezTo>
                    <a:pt x="130" y="667"/>
                    <a:pt x="131" y="668"/>
                    <a:pt x="133" y="670"/>
                  </a:cubicBezTo>
                  <a:cubicBezTo>
                    <a:pt x="136" y="672"/>
                    <a:pt x="140" y="672"/>
                    <a:pt x="143" y="672"/>
                  </a:cubicBezTo>
                  <a:cubicBezTo>
                    <a:pt x="145" y="672"/>
                    <a:pt x="148" y="672"/>
                    <a:pt x="150" y="671"/>
                  </a:cubicBezTo>
                  <a:cubicBezTo>
                    <a:pt x="150" y="671"/>
                    <a:pt x="150" y="671"/>
                    <a:pt x="150" y="671"/>
                  </a:cubicBezTo>
                  <a:cubicBezTo>
                    <a:pt x="154" y="669"/>
                    <a:pt x="157" y="668"/>
                    <a:pt x="160" y="668"/>
                  </a:cubicBezTo>
                  <a:cubicBezTo>
                    <a:pt x="161" y="668"/>
                    <a:pt x="162" y="668"/>
                    <a:pt x="162" y="668"/>
                  </a:cubicBezTo>
                  <a:cubicBezTo>
                    <a:pt x="163" y="669"/>
                    <a:pt x="163" y="669"/>
                    <a:pt x="163" y="669"/>
                  </a:cubicBezTo>
                  <a:cubicBezTo>
                    <a:pt x="164" y="668"/>
                    <a:pt x="164" y="668"/>
                    <a:pt x="164" y="668"/>
                  </a:cubicBezTo>
                  <a:cubicBezTo>
                    <a:pt x="165" y="667"/>
                    <a:pt x="167" y="667"/>
                    <a:pt x="170" y="667"/>
                  </a:cubicBezTo>
                  <a:cubicBezTo>
                    <a:pt x="172" y="667"/>
                    <a:pt x="174" y="667"/>
                    <a:pt x="176" y="667"/>
                  </a:cubicBezTo>
                  <a:cubicBezTo>
                    <a:pt x="177" y="668"/>
                    <a:pt x="179" y="668"/>
                    <a:pt x="180" y="668"/>
                  </a:cubicBezTo>
                  <a:cubicBezTo>
                    <a:pt x="181" y="668"/>
                    <a:pt x="181" y="668"/>
                    <a:pt x="182" y="668"/>
                  </a:cubicBezTo>
                  <a:cubicBezTo>
                    <a:pt x="188" y="668"/>
                    <a:pt x="196" y="668"/>
                    <a:pt x="198" y="671"/>
                  </a:cubicBezTo>
                  <a:cubicBezTo>
                    <a:pt x="199" y="672"/>
                    <a:pt x="199" y="673"/>
                    <a:pt x="199" y="674"/>
                  </a:cubicBezTo>
                  <a:cubicBezTo>
                    <a:pt x="199" y="677"/>
                    <a:pt x="199" y="677"/>
                    <a:pt x="199" y="677"/>
                  </a:cubicBezTo>
                  <a:cubicBezTo>
                    <a:pt x="202" y="676"/>
                    <a:pt x="202" y="676"/>
                    <a:pt x="202" y="676"/>
                  </a:cubicBezTo>
                  <a:cubicBezTo>
                    <a:pt x="203" y="676"/>
                    <a:pt x="204" y="676"/>
                    <a:pt x="204" y="675"/>
                  </a:cubicBezTo>
                  <a:cubicBezTo>
                    <a:pt x="205" y="674"/>
                    <a:pt x="205" y="674"/>
                    <a:pt x="206" y="673"/>
                  </a:cubicBezTo>
                  <a:cubicBezTo>
                    <a:pt x="207" y="673"/>
                    <a:pt x="208" y="673"/>
                    <a:pt x="209" y="673"/>
                  </a:cubicBezTo>
                  <a:cubicBezTo>
                    <a:pt x="210" y="673"/>
                    <a:pt x="210" y="673"/>
                    <a:pt x="211" y="672"/>
                  </a:cubicBezTo>
                  <a:cubicBezTo>
                    <a:pt x="214" y="671"/>
                    <a:pt x="215" y="669"/>
                    <a:pt x="217" y="666"/>
                  </a:cubicBezTo>
                  <a:cubicBezTo>
                    <a:pt x="218" y="664"/>
                    <a:pt x="219" y="661"/>
                    <a:pt x="221" y="660"/>
                  </a:cubicBezTo>
                  <a:cubicBezTo>
                    <a:pt x="223" y="658"/>
                    <a:pt x="225" y="657"/>
                    <a:pt x="228" y="657"/>
                  </a:cubicBezTo>
                  <a:cubicBezTo>
                    <a:pt x="228" y="657"/>
                    <a:pt x="230" y="657"/>
                    <a:pt x="230" y="657"/>
                  </a:cubicBezTo>
                  <a:cubicBezTo>
                    <a:pt x="232" y="657"/>
                    <a:pt x="234" y="657"/>
                    <a:pt x="236" y="654"/>
                  </a:cubicBezTo>
                  <a:cubicBezTo>
                    <a:pt x="238" y="650"/>
                    <a:pt x="241" y="646"/>
                    <a:pt x="247" y="643"/>
                  </a:cubicBezTo>
                  <a:cubicBezTo>
                    <a:pt x="248" y="643"/>
                    <a:pt x="249" y="642"/>
                    <a:pt x="251" y="642"/>
                  </a:cubicBezTo>
                  <a:cubicBezTo>
                    <a:pt x="252" y="642"/>
                    <a:pt x="254" y="642"/>
                    <a:pt x="255" y="641"/>
                  </a:cubicBezTo>
                  <a:cubicBezTo>
                    <a:pt x="257" y="639"/>
                    <a:pt x="258" y="638"/>
                    <a:pt x="259" y="636"/>
                  </a:cubicBezTo>
                  <a:cubicBezTo>
                    <a:pt x="260" y="635"/>
                    <a:pt x="261" y="634"/>
                    <a:pt x="262" y="633"/>
                  </a:cubicBezTo>
                  <a:cubicBezTo>
                    <a:pt x="264" y="631"/>
                    <a:pt x="266" y="629"/>
                    <a:pt x="269" y="628"/>
                  </a:cubicBezTo>
                  <a:cubicBezTo>
                    <a:pt x="270" y="628"/>
                    <a:pt x="271" y="627"/>
                    <a:pt x="272" y="626"/>
                  </a:cubicBezTo>
                  <a:cubicBezTo>
                    <a:pt x="274" y="625"/>
                    <a:pt x="276" y="624"/>
                    <a:pt x="277" y="624"/>
                  </a:cubicBezTo>
                  <a:cubicBezTo>
                    <a:pt x="279" y="623"/>
                    <a:pt x="281" y="623"/>
                    <a:pt x="282" y="623"/>
                  </a:cubicBezTo>
                  <a:cubicBezTo>
                    <a:pt x="284" y="622"/>
                    <a:pt x="286" y="622"/>
                    <a:pt x="288" y="621"/>
                  </a:cubicBezTo>
                  <a:cubicBezTo>
                    <a:pt x="292" y="620"/>
                    <a:pt x="295" y="619"/>
                    <a:pt x="299" y="618"/>
                  </a:cubicBezTo>
                  <a:cubicBezTo>
                    <a:pt x="300" y="618"/>
                    <a:pt x="300" y="618"/>
                    <a:pt x="300" y="618"/>
                  </a:cubicBezTo>
                  <a:cubicBezTo>
                    <a:pt x="302" y="617"/>
                    <a:pt x="303" y="617"/>
                    <a:pt x="304" y="617"/>
                  </a:cubicBezTo>
                  <a:cubicBezTo>
                    <a:pt x="305" y="617"/>
                    <a:pt x="305" y="617"/>
                    <a:pt x="305" y="617"/>
                  </a:cubicBezTo>
                  <a:cubicBezTo>
                    <a:pt x="307" y="617"/>
                    <a:pt x="307" y="618"/>
                    <a:pt x="308" y="619"/>
                  </a:cubicBezTo>
                  <a:cubicBezTo>
                    <a:pt x="308" y="619"/>
                    <a:pt x="308" y="619"/>
                    <a:pt x="308" y="619"/>
                  </a:cubicBezTo>
                  <a:cubicBezTo>
                    <a:pt x="308" y="619"/>
                    <a:pt x="308" y="619"/>
                    <a:pt x="308" y="619"/>
                  </a:cubicBezTo>
                  <a:cubicBezTo>
                    <a:pt x="308" y="620"/>
                    <a:pt x="309" y="620"/>
                    <a:pt x="309" y="620"/>
                  </a:cubicBezTo>
                  <a:cubicBezTo>
                    <a:pt x="311" y="622"/>
                    <a:pt x="311" y="622"/>
                    <a:pt x="311" y="622"/>
                  </a:cubicBezTo>
                  <a:cubicBezTo>
                    <a:pt x="313" y="619"/>
                    <a:pt x="313" y="619"/>
                    <a:pt x="313" y="619"/>
                  </a:cubicBezTo>
                  <a:cubicBezTo>
                    <a:pt x="313" y="619"/>
                    <a:pt x="313" y="618"/>
                    <a:pt x="313" y="617"/>
                  </a:cubicBezTo>
                  <a:cubicBezTo>
                    <a:pt x="313" y="617"/>
                    <a:pt x="314" y="617"/>
                    <a:pt x="314" y="617"/>
                  </a:cubicBezTo>
                  <a:cubicBezTo>
                    <a:pt x="314" y="617"/>
                    <a:pt x="314" y="617"/>
                    <a:pt x="315" y="617"/>
                  </a:cubicBezTo>
                  <a:cubicBezTo>
                    <a:pt x="317" y="617"/>
                    <a:pt x="318" y="617"/>
                    <a:pt x="319" y="618"/>
                  </a:cubicBezTo>
                  <a:cubicBezTo>
                    <a:pt x="321" y="620"/>
                    <a:pt x="321" y="623"/>
                    <a:pt x="321" y="626"/>
                  </a:cubicBezTo>
                  <a:cubicBezTo>
                    <a:pt x="321" y="626"/>
                    <a:pt x="321" y="626"/>
                    <a:pt x="321" y="626"/>
                  </a:cubicBezTo>
                  <a:cubicBezTo>
                    <a:pt x="321" y="627"/>
                    <a:pt x="321" y="629"/>
                    <a:pt x="321" y="630"/>
                  </a:cubicBezTo>
                  <a:cubicBezTo>
                    <a:pt x="321" y="632"/>
                    <a:pt x="322" y="633"/>
                    <a:pt x="322" y="634"/>
                  </a:cubicBezTo>
                  <a:cubicBezTo>
                    <a:pt x="323" y="635"/>
                    <a:pt x="324" y="636"/>
                    <a:pt x="324" y="637"/>
                  </a:cubicBezTo>
                  <a:cubicBezTo>
                    <a:pt x="324" y="640"/>
                    <a:pt x="323" y="642"/>
                    <a:pt x="322" y="643"/>
                  </a:cubicBezTo>
                  <a:cubicBezTo>
                    <a:pt x="322" y="644"/>
                    <a:pt x="321" y="645"/>
                    <a:pt x="321" y="646"/>
                  </a:cubicBezTo>
                  <a:cubicBezTo>
                    <a:pt x="320" y="648"/>
                    <a:pt x="319" y="652"/>
                    <a:pt x="319" y="654"/>
                  </a:cubicBezTo>
                  <a:cubicBezTo>
                    <a:pt x="320" y="655"/>
                    <a:pt x="320" y="657"/>
                    <a:pt x="321" y="658"/>
                  </a:cubicBezTo>
                  <a:cubicBezTo>
                    <a:pt x="322" y="659"/>
                    <a:pt x="322" y="660"/>
                    <a:pt x="322" y="661"/>
                  </a:cubicBezTo>
                  <a:cubicBezTo>
                    <a:pt x="323" y="663"/>
                    <a:pt x="324" y="667"/>
                    <a:pt x="323" y="670"/>
                  </a:cubicBezTo>
                  <a:cubicBezTo>
                    <a:pt x="323" y="671"/>
                    <a:pt x="323" y="672"/>
                    <a:pt x="323" y="674"/>
                  </a:cubicBezTo>
                  <a:cubicBezTo>
                    <a:pt x="322" y="676"/>
                    <a:pt x="322" y="678"/>
                    <a:pt x="322" y="680"/>
                  </a:cubicBezTo>
                  <a:cubicBezTo>
                    <a:pt x="323" y="681"/>
                    <a:pt x="323" y="681"/>
                    <a:pt x="323" y="682"/>
                  </a:cubicBezTo>
                  <a:cubicBezTo>
                    <a:pt x="324" y="682"/>
                    <a:pt x="324" y="683"/>
                    <a:pt x="324" y="684"/>
                  </a:cubicBezTo>
                  <a:cubicBezTo>
                    <a:pt x="324" y="685"/>
                    <a:pt x="324" y="686"/>
                    <a:pt x="324" y="687"/>
                  </a:cubicBezTo>
                  <a:cubicBezTo>
                    <a:pt x="324" y="688"/>
                    <a:pt x="324" y="688"/>
                    <a:pt x="324" y="689"/>
                  </a:cubicBezTo>
                  <a:cubicBezTo>
                    <a:pt x="324" y="695"/>
                    <a:pt x="328" y="700"/>
                    <a:pt x="333" y="705"/>
                  </a:cubicBezTo>
                  <a:cubicBezTo>
                    <a:pt x="335" y="707"/>
                    <a:pt x="335" y="707"/>
                    <a:pt x="335" y="707"/>
                  </a:cubicBezTo>
                  <a:cubicBezTo>
                    <a:pt x="335" y="708"/>
                    <a:pt x="336" y="709"/>
                    <a:pt x="336" y="710"/>
                  </a:cubicBezTo>
                  <a:cubicBezTo>
                    <a:pt x="336" y="711"/>
                    <a:pt x="337" y="712"/>
                    <a:pt x="338" y="713"/>
                  </a:cubicBezTo>
                  <a:cubicBezTo>
                    <a:pt x="339" y="713"/>
                    <a:pt x="340" y="713"/>
                    <a:pt x="341" y="714"/>
                  </a:cubicBezTo>
                  <a:cubicBezTo>
                    <a:pt x="342" y="714"/>
                    <a:pt x="343" y="714"/>
                    <a:pt x="344" y="714"/>
                  </a:cubicBezTo>
                  <a:cubicBezTo>
                    <a:pt x="346" y="716"/>
                    <a:pt x="349" y="718"/>
                    <a:pt x="351" y="720"/>
                  </a:cubicBezTo>
                  <a:cubicBezTo>
                    <a:pt x="352" y="721"/>
                    <a:pt x="353" y="722"/>
                    <a:pt x="354" y="723"/>
                  </a:cubicBezTo>
                  <a:cubicBezTo>
                    <a:pt x="355" y="723"/>
                    <a:pt x="356" y="723"/>
                    <a:pt x="356" y="724"/>
                  </a:cubicBezTo>
                  <a:cubicBezTo>
                    <a:pt x="358" y="724"/>
                    <a:pt x="358" y="725"/>
                    <a:pt x="359" y="727"/>
                  </a:cubicBezTo>
                  <a:cubicBezTo>
                    <a:pt x="359" y="728"/>
                    <a:pt x="359" y="728"/>
                    <a:pt x="359" y="729"/>
                  </a:cubicBezTo>
                  <a:cubicBezTo>
                    <a:pt x="359" y="731"/>
                    <a:pt x="359" y="731"/>
                    <a:pt x="359" y="731"/>
                  </a:cubicBezTo>
                  <a:cubicBezTo>
                    <a:pt x="361" y="731"/>
                    <a:pt x="361" y="731"/>
                    <a:pt x="361" y="731"/>
                  </a:cubicBezTo>
                  <a:cubicBezTo>
                    <a:pt x="363" y="732"/>
                    <a:pt x="364" y="732"/>
                    <a:pt x="366" y="732"/>
                  </a:cubicBezTo>
                  <a:cubicBezTo>
                    <a:pt x="367" y="732"/>
                    <a:pt x="368" y="732"/>
                    <a:pt x="369" y="732"/>
                  </a:cubicBezTo>
                  <a:cubicBezTo>
                    <a:pt x="371" y="733"/>
                    <a:pt x="372" y="733"/>
                    <a:pt x="373" y="734"/>
                  </a:cubicBezTo>
                  <a:cubicBezTo>
                    <a:pt x="374" y="734"/>
                    <a:pt x="374" y="735"/>
                    <a:pt x="375" y="735"/>
                  </a:cubicBezTo>
                  <a:cubicBezTo>
                    <a:pt x="376" y="735"/>
                    <a:pt x="376" y="736"/>
                    <a:pt x="377" y="736"/>
                  </a:cubicBezTo>
                  <a:cubicBezTo>
                    <a:pt x="379" y="736"/>
                    <a:pt x="380" y="735"/>
                    <a:pt x="381" y="734"/>
                  </a:cubicBezTo>
                  <a:cubicBezTo>
                    <a:pt x="382" y="733"/>
                    <a:pt x="384" y="731"/>
                    <a:pt x="386" y="731"/>
                  </a:cubicBezTo>
                  <a:cubicBezTo>
                    <a:pt x="386" y="731"/>
                    <a:pt x="387" y="731"/>
                    <a:pt x="387" y="732"/>
                  </a:cubicBezTo>
                  <a:cubicBezTo>
                    <a:pt x="390" y="732"/>
                    <a:pt x="393" y="735"/>
                    <a:pt x="397" y="738"/>
                  </a:cubicBezTo>
                  <a:cubicBezTo>
                    <a:pt x="398" y="739"/>
                    <a:pt x="398" y="739"/>
                    <a:pt x="398" y="739"/>
                  </a:cubicBezTo>
                  <a:cubicBezTo>
                    <a:pt x="398" y="740"/>
                    <a:pt x="399" y="740"/>
                    <a:pt x="399" y="741"/>
                  </a:cubicBezTo>
                  <a:cubicBezTo>
                    <a:pt x="400" y="742"/>
                    <a:pt x="400" y="743"/>
                    <a:pt x="401" y="743"/>
                  </a:cubicBezTo>
                  <a:cubicBezTo>
                    <a:pt x="402" y="741"/>
                    <a:pt x="402" y="741"/>
                    <a:pt x="402" y="741"/>
                  </a:cubicBezTo>
                  <a:cubicBezTo>
                    <a:pt x="402" y="741"/>
                    <a:pt x="402" y="741"/>
                    <a:pt x="402" y="741"/>
                  </a:cubicBezTo>
                  <a:cubicBezTo>
                    <a:pt x="404" y="742"/>
                    <a:pt x="404" y="742"/>
                    <a:pt x="404" y="742"/>
                  </a:cubicBezTo>
                  <a:cubicBezTo>
                    <a:pt x="405" y="741"/>
                    <a:pt x="406" y="740"/>
                    <a:pt x="408" y="740"/>
                  </a:cubicBezTo>
                  <a:cubicBezTo>
                    <a:pt x="408" y="740"/>
                    <a:pt x="408" y="740"/>
                    <a:pt x="408" y="740"/>
                  </a:cubicBezTo>
                  <a:cubicBezTo>
                    <a:pt x="410" y="740"/>
                    <a:pt x="412" y="743"/>
                    <a:pt x="414" y="746"/>
                  </a:cubicBezTo>
                  <a:cubicBezTo>
                    <a:pt x="415" y="748"/>
                    <a:pt x="416" y="749"/>
                    <a:pt x="417" y="750"/>
                  </a:cubicBezTo>
                  <a:cubicBezTo>
                    <a:pt x="419" y="752"/>
                    <a:pt x="421" y="753"/>
                    <a:pt x="424" y="754"/>
                  </a:cubicBezTo>
                  <a:cubicBezTo>
                    <a:pt x="425" y="755"/>
                    <a:pt x="426" y="755"/>
                    <a:pt x="427" y="756"/>
                  </a:cubicBezTo>
                  <a:cubicBezTo>
                    <a:pt x="430" y="758"/>
                    <a:pt x="435" y="761"/>
                    <a:pt x="439" y="761"/>
                  </a:cubicBezTo>
                  <a:cubicBezTo>
                    <a:pt x="439" y="761"/>
                    <a:pt x="439" y="761"/>
                    <a:pt x="439" y="761"/>
                  </a:cubicBezTo>
                  <a:cubicBezTo>
                    <a:pt x="440" y="761"/>
                    <a:pt x="440" y="761"/>
                    <a:pt x="441" y="761"/>
                  </a:cubicBezTo>
                  <a:cubicBezTo>
                    <a:pt x="441" y="761"/>
                    <a:pt x="442" y="761"/>
                    <a:pt x="442" y="761"/>
                  </a:cubicBezTo>
                  <a:cubicBezTo>
                    <a:pt x="443" y="761"/>
                    <a:pt x="444" y="761"/>
                    <a:pt x="446" y="762"/>
                  </a:cubicBezTo>
                  <a:cubicBezTo>
                    <a:pt x="447" y="763"/>
                    <a:pt x="447" y="764"/>
                    <a:pt x="448" y="765"/>
                  </a:cubicBezTo>
                  <a:cubicBezTo>
                    <a:pt x="448" y="766"/>
                    <a:pt x="449" y="767"/>
                    <a:pt x="449" y="767"/>
                  </a:cubicBezTo>
                  <a:cubicBezTo>
                    <a:pt x="453" y="771"/>
                    <a:pt x="455" y="774"/>
                    <a:pt x="458" y="775"/>
                  </a:cubicBezTo>
                  <a:cubicBezTo>
                    <a:pt x="460" y="776"/>
                    <a:pt x="463" y="776"/>
                    <a:pt x="466" y="776"/>
                  </a:cubicBezTo>
                  <a:cubicBezTo>
                    <a:pt x="468" y="776"/>
                    <a:pt x="470" y="777"/>
                    <a:pt x="471" y="777"/>
                  </a:cubicBezTo>
                  <a:cubicBezTo>
                    <a:pt x="472" y="777"/>
                    <a:pt x="473" y="777"/>
                    <a:pt x="474" y="777"/>
                  </a:cubicBezTo>
                  <a:cubicBezTo>
                    <a:pt x="475" y="777"/>
                    <a:pt x="477" y="777"/>
                    <a:pt x="479" y="776"/>
                  </a:cubicBezTo>
                  <a:cubicBezTo>
                    <a:pt x="481" y="776"/>
                    <a:pt x="482" y="776"/>
                    <a:pt x="484" y="776"/>
                  </a:cubicBezTo>
                  <a:cubicBezTo>
                    <a:pt x="485" y="776"/>
                    <a:pt x="485" y="776"/>
                    <a:pt x="485" y="776"/>
                  </a:cubicBezTo>
                  <a:cubicBezTo>
                    <a:pt x="490" y="776"/>
                    <a:pt x="494" y="779"/>
                    <a:pt x="498" y="782"/>
                  </a:cubicBezTo>
                  <a:cubicBezTo>
                    <a:pt x="498" y="782"/>
                    <a:pt x="500" y="783"/>
                    <a:pt x="501" y="784"/>
                  </a:cubicBezTo>
                  <a:cubicBezTo>
                    <a:pt x="508" y="788"/>
                    <a:pt x="513" y="792"/>
                    <a:pt x="511" y="797"/>
                  </a:cubicBezTo>
                  <a:cubicBezTo>
                    <a:pt x="511" y="798"/>
                    <a:pt x="510" y="799"/>
                    <a:pt x="510" y="800"/>
                  </a:cubicBezTo>
                  <a:cubicBezTo>
                    <a:pt x="509" y="802"/>
                    <a:pt x="509" y="803"/>
                    <a:pt x="510" y="805"/>
                  </a:cubicBezTo>
                  <a:cubicBezTo>
                    <a:pt x="511" y="808"/>
                    <a:pt x="512" y="811"/>
                    <a:pt x="514" y="814"/>
                  </a:cubicBezTo>
                  <a:cubicBezTo>
                    <a:pt x="515" y="816"/>
                    <a:pt x="516" y="818"/>
                    <a:pt x="517" y="820"/>
                  </a:cubicBezTo>
                  <a:cubicBezTo>
                    <a:pt x="518" y="822"/>
                    <a:pt x="518" y="824"/>
                    <a:pt x="518" y="825"/>
                  </a:cubicBezTo>
                  <a:cubicBezTo>
                    <a:pt x="518" y="827"/>
                    <a:pt x="518" y="827"/>
                    <a:pt x="518" y="827"/>
                  </a:cubicBezTo>
                  <a:cubicBezTo>
                    <a:pt x="518" y="841"/>
                    <a:pt x="518" y="841"/>
                    <a:pt x="518" y="841"/>
                  </a:cubicBezTo>
                  <a:cubicBezTo>
                    <a:pt x="518" y="841"/>
                    <a:pt x="518" y="842"/>
                    <a:pt x="518" y="842"/>
                  </a:cubicBezTo>
                  <a:cubicBezTo>
                    <a:pt x="517" y="842"/>
                    <a:pt x="517" y="842"/>
                    <a:pt x="517" y="842"/>
                  </a:cubicBezTo>
                  <a:cubicBezTo>
                    <a:pt x="509" y="842"/>
                    <a:pt x="509" y="842"/>
                    <a:pt x="509" y="842"/>
                  </a:cubicBezTo>
                  <a:cubicBezTo>
                    <a:pt x="513" y="846"/>
                    <a:pt x="513" y="846"/>
                    <a:pt x="513" y="846"/>
                  </a:cubicBezTo>
                  <a:cubicBezTo>
                    <a:pt x="523" y="856"/>
                    <a:pt x="523" y="856"/>
                    <a:pt x="523" y="856"/>
                  </a:cubicBezTo>
                  <a:cubicBezTo>
                    <a:pt x="528" y="889"/>
                    <a:pt x="528" y="889"/>
                    <a:pt x="528" y="889"/>
                  </a:cubicBezTo>
                  <a:cubicBezTo>
                    <a:pt x="543" y="889"/>
                    <a:pt x="543" y="889"/>
                    <a:pt x="543" y="889"/>
                  </a:cubicBezTo>
                  <a:cubicBezTo>
                    <a:pt x="557" y="889"/>
                    <a:pt x="570" y="889"/>
                    <a:pt x="584" y="889"/>
                  </a:cubicBezTo>
                  <a:cubicBezTo>
                    <a:pt x="587" y="889"/>
                    <a:pt x="587" y="889"/>
                    <a:pt x="587" y="889"/>
                  </a:cubicBezTo>
                  <a:cubicBezTo>
                    <a:pt x="590" y="889"/>
                    <a:pt x="593" y="890"/>
                    <a:pt x="594" y="891"/>
                  </a:cubicBezTo>
                  <a:cubicBezTo>
                    <a:pt x="596" y="893"/>
                    <a:pt x="595" y="897"/>
                    <a:pt x="594" y="899"/>
                  </a:cubicBezTo>
                  <a:cubicBezTo>
                    <a:pt x="593" y="900"/>
                    <a:pt x="593" y="901"/>
                    <a:pt x="592" y="902"/>
                  </a:cubicBezTo>
                  <a:cubicBezTo>
                    <a:pt x="591" y="904"/>
                    <a:pt x="591" y="905"/>
                    <a:pt x="591" y="907"/>
                  </a:cubicBezTo>
                  <a:cubicBezTo>
                    <a:pt x="590" y="912"/>
                    <a:pt x="592" y="921"/>
                    <a:pt x="595" y="926"/>
                  </a:cubicBezTo>
                  <a:cubicBezTo>
                    <a:pt x="596" y="929"/>
                    <a:pt x="598" y="931"/>
                    <a:pt x="600" y="932"/>
                  </a:cubicBezTo>
                  <a:cubicBezTo>
                    <a:pt x="600" y="932"/>
                    <a:pt x="601" y="932"/>
                    <a:pt x="601" y="933"/>
                  </a:cubicBezTo>
                  <a:cubicBezTo>
                    <a:pt x="602" y="933"/>
                    <a:pt x="603" y="933"/>
                    <a:pt x="604" y="934"/>
                  </a:cubicBezTo>
                  <a:cubicBezTo>
                    <a:pt x="605" y="934"/>
                    <a:pt x="605" y="935"/>
                    <a:pt x="605" y="936"/>
                  </a:cubicBezTo>
                  <a:cubicBezTo>
                    <a:pt x="606" y="937"/>
                    <a:pt x="606" y="937"/>
                    <a:pt x="606" y="938"/>
                  </a:cubicBezTo>
                  <a:cubicBezTo>
                    <a:pt x="608" y="940"/>
                    <a:pt x="611" y="940"/>
                    <a:pt x="613" y="940"/>
                  </a:cubicBezTo>
                  <a:cubicBezTo>
                    <a:pt x="616" y="941"/>
                    <a:pt x="620" y="942"/>
                    <a:pt x="621" y="947"/>
                  </a:cubicBezTo>
                  <a:cubicBezTo>
                    <a:pt x="621" y="951"/>
                    <a:pt x="622" y="951"/>
                    <a:pt x="623" y="954"/>
                  </a:cubicBezTo>
                  <a:cubicBezTo>
                    <a:pt x="624" y="955"/>
                    <a:pt x="624" y="955"/>
                    <a:pt x="624" y="955"/>
                  </a:cubicBezTo>
                  <a:cubicBezTo>
                    <a:pt x="625" y="957"/>
                    <a:pt x="625" y="958"/>
                    <a:pt x="625" y="960"/>
                  </a:cubicBezTo>
                  <a:cubicBezTo>
                    <a:pt x="626" y="961"/>
                    <a:pt x="626" y="963"/>
                    <a:pt x="627" y="964"/>
                  </a:cubicBezTo>
                  <a:cubicBezTo>
                    <a:pt x="627" y="965"/>
                    <a:pt x="628" y="966"/>
                    <a:pt x="629" y="966"/>
                  </a:cubicBezTo>
                  <a:cubicBezTo>
                    <a:pt x="630" y="968"/>
                    <a:pt x="632" y="969"/>
                    <a:pt x="631" y="972"/>
                  </a:cubicBezTo>
                  <a:cubicBezTo>
                    <a:pt x="631" y="974"/>
                    <a:pt x="630" y="976"/>
                    <a:pt x="629" y="977"/>
                  </a:cubicBezTo>
                  <a:cubicBezTo>
                    <a:pt x="628" y="978"/>
                    <a:pt x="628" y="980"/>
                    <a:pt x="627" y="981"/>
                  </a:cubicBezTo>
                  <a:cubicBezTo>
                    <a:pt x="627" y="983"/>
                    <a:pt x="626" y="986"/>
                    <a:pt x="626" y="989"/>
                  </a:cubicBezTo>
                  <a:cubicBezTo>
                    <a:pt x="626" y="991"/>
                    <a:pt x="626" y="991"/>
                    <a:pt x="626" y="991"/>
                  </a:cubicBezTo>
                  <a:cubicBezTo>
                    <a:pt x="626" y="992"/>
                    <a:pt x="626" y="994"/>
                    <a:pt x="626" y="995"/>
                  </a:cubicBezTo>
                  <a:cubicBezTo>
                    <a:pt x="625" y="997"/>
                    <a:pt x="625" y="998"/>
                    <a:pt x="625" y="1000"/>
                  </a:cubicBezTo>
                  <a:cubicBezTo>
                    <a:pt x="626" y="1001"/>
                    <a:pt x="626" y="1002"/>
                    <a:pt x="626" y="1003"/>
                  </a:cubicBezTo>
                  <a:cubicBezTo>
                    <a:pt x="627" y="1005"/>
                    <a:pt x="627" y="1006"/>
                    <a:pt x="625" y="1009"/>
                  </a:cubicBezTo>
                  <a:cubicBezTo>
                    <a:pt x="624" y="1012"/>
                    <a:pt x="624" y="1012"/>
                    <a:pt x="624" y="1012"/>
                  </a:cubicBezTo>
                  <a:cubicBezTo>
                    <a:pt x="623" y="1014"/>
                    <a:pt x="622" y="1017"/>
                    <a:pt x="621" y="1019"/>
                  </a:cubicBezTo>
                  <a:cubicBezTo>
                    <a:pt x="620" y="1021"/>
                    <a:pt x="620" y="1021"/>
                    <a:pt x="620" y="1021"/>
                  </a:cubicBezTo>
                  <a:cubicBezTo>
                    <a:pt x="618" y="1027"/>
                    <a:pt x="616" y="1032"/>
                    <a:pt x="621" y="1037"/>
                  </a:cubicBezTo>
                  <a:cubicBezTo>
                    <a:pt x="621" y="1038"/>
                    <a:pt x="621" y="1038"/>
                    <a:pt x="621" y="1038"/>
                  </a:cubicBezTo>
                  <a:cubicBezTo>
                    <a:pt x="625" y="1041"/>
                    <a:pt x="627" y="1043"/>
                    <a:pt x="625" y="1046"/>
                  </a:cubicBezTo>
                  <a:cubicBezTo>
                    <a:pt x="624" y="1047"/>
                    <a:pt x="622" y="1048"/>
                    <a:pt x="619" y="1049"/>
                  </a:cubicBezTo>
                  <a:cubicBezTo>
                    <a:pt x="617" y="1050"/>
                    <a:pt x="617" y="1050"/>
                    <a:pt x="617" y="1050"/>
                  </a:cubicBezTo>
                  <a:cubicBezTo>
                    <a:pt x="618" y="1053"/>
                    <a:pt x="618" y="1053"/>
                    <a:pt x="618" y="1053"/>
                  </a:cubicBezTo>
                  <a:cubicBezTo>
                    <a:pt x="621" y="1057"/>
                    <a:pt x="622" y="1060"/>
                    <a:pt x="623" y="1063"/>
                  </a:cubicBezTo>
                  <a:cubicBezTo>
                    <a:pt x="624" y="1067"/>
                    <a:pt x="625" y="1070"/>
                    <a:pt x="626" y="1074"/>
                  </a:cubicBezTo>
                  <a:cubicBezTo>
                    <a:pt x="626" y="1077"/>
                    <a:pt x="627" y="1079"/>
                    <a:pt x="629" y="1081"/>
                  </a:cubicBezTo>
                  <a:cubicBezTo>
                    <a:pt x="629" y="1082"/>
                    <a:pt x="630" y="1084"/>
                    <a:pt x="631" y="1085"/>
                  </a:cubicBezTo>
                  <a:cubicBezTo>
                    <a:pt x="633" y="1090"/>
                    <a:pt x="632" y="1095"/>
                    <a:pt x="631" y="1101"/>
                  </a:cubicBezTo>
                  <a:cubicBezTo>
                    <a:pt x="631" y="1104"/>
                    <a:pt x="630" y="1106"/>
                    <a:pt x="630" y="1109"/>
                  </a:cubicBezTo>
                  <a:cubicBezTo>
                    <a:pt x="630" y="1110"/>
                    <a:pt x="630" y="1112"/>
                    <a:pt x="630" y="1114"/>
                  </a:cubicBezTo>
                  <a:cubicBezTo>
                    <a:pt x="630" y="1114"/>
                    <a:pt x="630" y="1114"/>
                    <a:pt x="630" y="1114"/>
                  </a:cubicBezTo>
                  <a:cubicBezTo>
                    <a:pt x="629" y="1119"/>
                    <a:pt x="629" y="1124"/>
                    <a:pt x="630" y="1128"/>
                  </a:cubicBezTo>
                  <a:cubicBezTo>
                    <a:pt x="631" y="1130"/>
                    <a:pt x="635" y="1132"/>
                    <a:pt x="637" y="1133"/>
                  </a:cubicBezTo>
                  <a:cubicBezTo>
                    <a:pt x="639" y="1133"/>
                    <a:pt x="641" y="1134"/>
                    <a:pt x="644" y="1134"/>
                  </a:cubicBezTo>
                  <a:cubicBezTo>
                    <a:pt x="646" y="1134"/>
                    <a:pt x="648" y="1134"/>
                    <a:pt x="651" y="1133"/>
                  </a:cubicBezTo>
                  <a:cubicBezTo>
                    <a:pt x="653" y="1133"/>
                    <a:pt x="655" y="1133"/>
                    <a:pt x="657" y="1133"/>
                  </a:cubicBezTo>
                  <a:cubicBezTo>
                    <a:pt x="659" y="1133"/>
                    <a:pt x="661" y="1133"/>
                    <a:pt x="663" y="1134"/>
                  </a:cubicBezTo>
                  <a:cubicBezTo>
                    <a:pt x="664" y="1134"/>
                    <a:pt x="666" y="1135"/>
                    <a:pt x="667" y="1136"/>
                  </a:cubicBezTo>
                  <a:cubicBezTo>
                    <a:pt x="668" y="1137"/>
                    <a:pt x="670" y="1138"/>
                    <a:pt x="672" y="1138"/>
                  </a:cubicBezTo>
                  <a:cubicBezTo>
                    <a:pt x="672" y="1138"/>
                    <a:pt x="672" y="1138"/>
                    <a:pt x="672" y="1138"/>
                  </a:cubicBezTo>
                  <a:cubicBezTo>
                    <a:pt x="673" y="1138"/>
                    <a:pt x="674" y="1137"/>
                    <a:pt x="675" y="1136"/>
                  </a:cubicBezTo>
                  <a:cubicBezTo>
                    <a:pt x="675" y="1136"/>
                    <a:pt x="676" y="1136"/>
                    <a:pt x="676" y="1135"/>
                  </a:cubicBezTo>
                  <a:cubicBezTo>
                    <a:pt x="677" y="1135"/>
                    <a:pt x="679" y="1134"/>
                    <a:pt x="680" y="1134"/>
                  </a:cubicBezTo>
                  <a:cubicBezTo>
                    <a:pt x="680" y="1134"/>
                    <a:pt x="681" y="1134"/>
                    <a:pt x="682" y="1134"/>
                  </a:cubicBezTo>
                  <a:cubicBezTo>
                    <a:pt x="683" y="1133"/>
                    <a:pt x="684" y="1133"/>
                    <a:pt x="686" y="1133"/>
                  </a:cubicBezTo>
                  <a:cubicBezTo>
                    <a:pt x="688" y="1133"/>
                    <a:pt x="691" y="1134"/>
                    <a:pt x="694" y="1136"/>
                  </a:cubicBezTo>
                  <a:cubicBezTo>
                    <a:pt x="697" y="1138"/>
                    <a:pt x="699" y="1138"/>
                    <a:pt x="701" y="1138"/>
                  </a:cubicBezTo>
                  <a:cubicBezTo>
                    <a:pt x="703" y="1138"/>
                    <a:pt x="705" y="1138"/>
                    <a:pt x="706" y="1139"/>
                  </a:cubicBezTo>
                  <a:cubicBezTo>
                    <a:pt x="711" y="1141"/>
                    <a:pt x="714" y="1147"/>
                    <a:pt x="715" y="1149"/>
                  </a:cubicBezTo>
                  <a:cubicBezTo>
                    <a:pt x="716" y="1152"/>
                    <a:pt x="717" y="1155"/>
                    <a:pt x="717" y="1158"/>
                  </a:cubicBezTo>
                  <a:cubicBezTo>
                    <a:pt x="718" y="1162"/>
                    <a:pt x="718" y="1165"/>
                    <a:pt x="720" y="1168"/>
                  </a:cubicBezTo>
                  <a:cubicBezTo>
                    <a:pt x="720" y="1169"/>
                    <a:pt x="721" y="1169"/>
                    <a:pt x="721" y="1171"/>
                  </a:cubicBezTo>
                  <a:cubicBezTo>
                    <a:pt x="722" y="1173"/>
                    <a:pt x="724" y="1174"/>
                    <a:pt x="724" y="1177"/>
                  </a:cubicBezTo>
                  <a:cubicBezTo>
                    <a:pt x="724" y="1179"/>
                    <a:pt x="725" y="1181"/>
                    <a:pt x="725" y="1182"/>
                  </a:cubicBezTo>
                  <a:cubicBezTo>
                    <a:pt x="725" y="1185"/>
                    <a:pt x="725" y="1187"/>
                    <a:pt x="725" y="1189"/>
                  </a:cubicBezTo>
                  <a:cubicBezTo>
                    <a:pt x="726" y="1191"/>
                    <a:pt x="727" y="1192"/>
                    <a:pt x="727" y="1194"/>
                  </a:cubicBezTo>
                  <a:cubicBezTo>
                    <a:pt x="728" y="1196"/>
                    <a:pt x="729" y="1197"/>
                    <a:pt x="730" y="1199"/>
                  </a:cubicBezTo>
                  <a:cubicBezTo>
                    <a:pt x="732" y="1207"/>
                    <a:pt x="735" y="1210"/>
                    <a:pt x="739" y="1210"/>
                  </a:cubicBezTo>
                  <a:cubicBezTo>
                    <a:pt x="741" y="1210"/>
                    <a:pt x="742" y="1209"/>
                    <a:pt x="744" y="1209"/>
                  </a:cubicBezTo>
                  <a:cubicBezTo>
                    <a:pt x="746" y="1208"/>
                    <a:pt x="748" y="1207"/>
                    <a:pt x="750" y="1205"/>
                  </a:cubicBezTo>
                  <a:cubicBezTo>
                    <a:pt x="753" y="1203"/>
                    <a:pt x="756" y="1201"/>
                    <a:pt x="759" y="1201"/>
                  </a:cubicBezTo>
                  <a:cubicBezTo>
                    <a:pt x="760" y="1201"/>
                    <a:pt x="762" y="1202"/>
                    <a:pt x="763" y="1202"/>
                  </a:cubicBezTo>
                  <a:cubicBezTo>
                    <a:pt x="775" y="1208"/>
                    <a:pt x="774" y="1222"/>
                    <a:pt x="773" y="1234"/>
                  </a:cubicBezTo>
                  <a:cubicBezTo>
                    <a:pt x="773" y="1234"/>
                    <a:pt x="773" y="1234"/>
                    <a:pt x="773" y="1234"/>
                  </a:cubicBezTo>
                  <a:cubicBezTo>
                    <a:pt x="773" y="1237"/>
                    <a:pt x="773" y="1239"/>
                    <a:pt x="773" y="1241"/>
                  </a:cubicBezTo>
                  <a:cubicBezTo>
                    <a:pt x="773" y="1243"/>
                    <a:pt x="773" y="1245"/>
                    <a:pt x="773" y="1246"/>
                  </a:cubicBezTo>
                  <a:cubicBezTo>
                    <a:pt x="773" y="1248"/>
                    <a:pt x="774" y="1251"/>
                    <a:pt x="773" y="1253"/>
                  </a:cubicBezTo>
                  <a:cubicBezTo>
                    <a:pt x="773" y="1256"/>
                    <a:pt x="772" y="1258"/>
                    <a:pt x="771" y="1260"/>
                  </a:cubicBezTo>
                  <a:cubicBezTo>
                    <a:pt x="770" y="1261"/>
                    <a:pt x="769" y="1263"/>
                    <a:pt x="769" y="1264"/>
                  </a:cubicBezTo>
                  <a:cubicBezTo>
                    <a:pt x="768" y="1266"/>
                    <a:pt x="768" y="1269"/>
                    <a:pt x="768" y="1272"/>
                  </a:cubicBezTo>
                  <a:cubicBezTo>
                    <a:pt x="768" y="1273"/>
                    <a:pt x="768" y="1273"/>
                    <a:pt x="768" y="1273"/>
                  </a:cubicBezTo>
                  <a:cubicBezTo>
                    <a:pt x="769" y="1274"/>
                    <a:pt x="769" y="1274"/>
                    <a:pt x="769" y="1274"/>
                  </a:cubicBezTo>
                  <a:cubicBezTo>
                    <a:pt x="770" y="1275"/>
                    <a:pt x="772" y="1275"/>
                    <a:pt x="773" y="1275"/>
                  </a:cubicBezTo>
                  <a:cubicBezTo>
                    <a:pt x="775" y="1275"/>
                    <a:pt x="776" y="1275"/>
                    <a:pt x="778" y="1274"/>
                  </a:cubicBezTo>
                  <a:cubicBezTo>
                    <a:pt x="780" y="1273"/>
                    <a:pt x="781" y="1273"/>
                    <a:pt x="783" y="1273"/>
                  </a:cubicBezTo>
                  <a:cubicBezTo>
                    <a:pt x="784" y="1272"/>
                    <a:pt x="784" y="1272"/>
                    <a:pt x="785" y="1272"/>
                  </a:cubicBezTo>
                  <a:cubicBezTo>
                    <a:pt x="791" y="1272"/>
                    <a:pt x="795" y="1278"/>
                    <a:pt x="797" y="1284"/>
                  </a:cubicBezTo>
                  <a:cubicBezTo>
                    <a:pt x="798" y="1286"/>
                    <a:pt x="799" y="1288"/>
                    <a:pt x="800" y="1291"/>
                  </a:cubicBezTo>
                  <a:cubicBezTo>
                    <a:pt x="802" y="1293"/>
                    <a:pt x="803" y="1296"/>
                    <a:pt x="804" y="1298"/>
                  </a:cubicBezTo>
                  <a:cubicBezTo>
                    <a:pt x="805" y="1302"/>
                    <a:pt x="805" y="1306"/>
                    <a:pt x="804" y="1310"/>
                  </a:cubicBezTo>
                  <a:cubicBezTo>
                    <a:pt x="804" y="1312"/>
                    <a:pt x="804" y="1314"/>
                    <a:pt x="804" y="1316"/>
                  </a:cubicBezTo>
                  <a:cubicBezTo>
                    <a:pt x="804" y="1319"/>
                    <a:pt x="805" y="1321"/>
                    <a:pt x="805" y="1324"/>
                  </a:cubicBezTo>
                  <a:cubicBezTo>
                    <a:pt x="807" y="1327"/>
                    <a:pt x="808" y="1331"/>
                    <a:pt x="807" y="1335"/>
                  </a:cubicBezTo>
                  <a:cubicBezTo>
                    <a:pt x="805" y="1340"/>
                    <a:pt x="801" y="1342"/>
                    <a:pt x="797" y="1345"/>
                  </a:cubicBezTo>
                  <a:cubicBezTo>
                    <a:pt x="796" y="1345"/>
                    <a:pt x="795" y="1346"/>
                    <a:pt x="794" y="1346"/>
                  </a:cubicBezTo>
                  <a:cubicBezTo>
                    <a:pt x="792" y="1347"/>
                    <a:pt x="791" y="1348"/>
                    <a:pt x="789" y="1349"/>
                  </a:cubicBezTo>
                  <a:cubicBezTo>
                    <a:pt x="789" y="1349"/>
                    <a:pt x="789" y="1349"/>
                    <a:pt x="789" y="1349"/>
                  </a:cubicBezTo>
                  <a:cubicBezTo>
                    <a:pt x="786" y="1352"/>
                    <a:pt x="782" y="1354"/>
                    <a:pt x="779" y="1355"/>
                  </a:cubicBezTo>
                  <a:cubicBezTo>
                    <a:pt x="774" y="1357"/>
                    <a:pt x="771" y="1360"/>
                    <a:pt x="768" y="1364"/>
                  </a:cubicBezTo>
                  <a:cubicBezTo>
                    <a:pt x="765" y="1366"/>
                    <a:pt x="765" y="1366"/>
                    <a:pt x="765" y="1366"/>
                  </a:cubicBezTo>
                  <a:cubicBezTo>
                    <a:pt x="763" y="1368"/>
                    <a:pt x="761" y="1370"/>
                    <a:pt x="759" y="1372"/>
                  </a:cubicBezTo>
                  <a:cubicBezTo>
                    <a:pt x="755" y="1376"/>
                    <a:pt x="751" y="1380"/>
                    <a:pt x="747" y="1384"/>
                  </a:cubicBezTo>
                  <a:cubicBezTo>
                    <a:pt x="744" y="1388"/>
                    <a:pt x="741" y="1393"/>
                    <a:pt x="739" y="1397"/>
                  </a:cubicBezTo>
                  <a:cubicBezTo>
                    <a:pt x="738" y="1400"/>
                    <a:pt x="736" y="1402"/>
                    <a:pt x="735" y="1404"/>
                  </a:cubicBezTo>
                  <a:cubicBezTo>
                    <a:pt x="734" y="1405"/>
                    <a:pt x="734" y="1406"/>
                    <a:pt x="733" y="1407"/>
                  </a:cubicBezTo>
                  <a:cubicBezTo>
                    <a:pt x="732" y="1409"/>
                    <a:pt x="731" y="1410"/>
                    <a:pt x="730" y="1412"/>
                  </a:cubicBezTo>
                  <a:cubicBezTo>
                    <a:pt x="729" y="1414"/>
                    <a:pt x="727" y="1417"/>
                    <a:pt x="726" y="1420"/>
                  </a:cubicBezTo>
                  <a:cubicBezTo>
                    <a:pt x="725" y="1421"/>
                    <a:pt x="723" y="1423"/>
                    <a:pt x="722" y="1424"/>
                  </a:cubicBezTo>
                  <a:cubicBezTo>
                    <a:pt x="721" y="1425"/>
                    <a:pt x="720" y="1426"/>
                    <a:pt x="720" y="1427"/>
                  </a:cubicBezTo>
                  <a:cubicBezTo>
                    <a:pt x="718" y="1430"/>
                    <a:pt x="717" y="1433"/>
                    <a:pt x="716" y="1436"/>
                  </a:cubicBezTo>
                  <a:cubicBezTo>
                    <a:pt x="715" y="1438"/>
                    <a:pt x="714" y="1441"/>
                    <a:pt x="713" y="1444"/>
                  </a:cubicBezTo>
                  <a:cubicBezTo>
                    <a:pt x="711" y="1447"/>
                    <a:pt x="708" y="1449"/>
                    <a:pt x="706" y="1450"/>
                  </a:cubicBezTo>
                  <a:cubicBezTo>
                    <a:pt x="706" y="1450"/>
                    <a:pt x="705" y="1450"/>
                    <a:pt x="704" y="1450"/>
                  </a:cubicBezTo>
                  <a:cubicBezTo>
                    <a:pt x="704" y="1450"/>
                    <a:pt x="704" y="1450"/>
                    <a:pt x="704" y="1450"/>
                  </a:cubicBezTo>
                  <a:cubicBezTo>
                    <a:pt x="704" y="1450"/>
                    <a:pt x="704" y="1450"/>
                    <a:pt x="704" y="1450"/>
                  </a:cubicBezTo>
                  <a:cubicBezTo>
                    <a:pt x="702" y="1451"/>
                    <a:pt x="702" y="1453"/>
                    <a:pt x="702" y="1454"/>
                  </a:cubicBezTo>
                  <a:cubicBezTo>
                    <a:pt x="702" y="1454"/>
                    <a:pt x="702" y="1455"/>
                    <a:pt x="702" y="1456"/>
                  </a:cubicBezTo>
                  <a:cubicBezTo>
                    <a:pt x="701" y="1458"/>
                    <a:pt x="699" y="1460"/>
                    <a:pt x="697" y="1462"/>
                  </a:cubicBezTo>
                  <a:cubicBezTo>
                    <a:pt x="697" y="1462"/>
                    <a:pt x="692" y="1468"/>
                    <a:pt x="692" y="1468"/>
                  </a:cubicBezTo>
                  <a:cubicBezTo>
                    <a:pt x="698" y="1467"/>
                    <a:pt x="698" y="1467"/>
                    <a:pt x="698" y="1467"/>
                  </a:cubicBezTo>
                  <a:cubicBezTo>
                    <a:pt x="698" y="1467"/>
                    <a:pt x="698" y="1467"/>
                    <a:pt x="699" y="1467"/>
                  </a:cubicBezTo>
                  <a:cubicBezTo>
                    <a:pt x="700" y="1467"/>
                    <a:pt x="701" y="1467"/>
                    <a:pt x="701" y="1467"/>
                  </a:cubicBezTo>
                  <a:cubicBezTo>
                    <a:pt x="703" y="1467"/>
                    <a:pt x="703" y="1468"/>
                    <a:pt x="704" y="1468"/>
                  </a:cubicBezTo>
                  <a:cubicBezTo>
                    <a:pt x="705" y="1468"/>
                    <a:pt x="705" y="1468"/>
                    <a:pt x="706" y="1467"/>
                  </a:cubicBezTo>
                  <a:cubicBezTo>
                    <a:pt x="707" y="1467"/>
                    <a:pt x="707" y="1467"/>
                    <a:pt x="707" y="1467"/>
                  </a:cubicBezTo>
                  <a:cubicBezTo>
                    <a:pt x="708" y="1466"/>
                    <a:pt x="708" y="1466"/>
                    <a:pt x="708" y="1466"/>
                  </a:cubicBezTo>
                  <a:cubicBezTo>
                    <a:pt x="708" y="1465"/>
                    <a:pt x="708" y="1464"/>
                    <a:pt x="709" y="1464"/>
                  </a:cubicBezTo>
                  <a:cubicBezTo>
                    <a:pt x="710" y="1462"/>
                    <a:pt x="714" y="1462"/>
                    <a:pt x="717" y="1462"/>
                  </a:cubicBezTo>
                  <a:cubicBezTo>
                    <a:pt x="718" y="1462"/>
                    <a:pt x="719" y="1462"/>
                    <a:pt x="720" y="1462"/>
                  </a:cubicBezTo>
                  <a:cubicBezTo>
                    <a:pt x="720" y="1462"/>
                    <a:pt x="721" y="1462"/>
                    <a:pt x="721" y="1462"/>
                  </a:cubicBezTo>
                  <a:cubicBezTo>
                    <a:pt x="721" y="1462"/>
                    <a:pt x="721" y="1462"/>
                    <a:pt x="722" y="1462"/>
                  </a:cubicBezTo>
                  <a:cubicBezTo>
                    <a:pt x="744" y="1479"/>
                    <a:pt x="744" y="1479"/>
                    <a:pt x="744" y="1479"/>
                  </a:cubicBezTo>
                  <a:cubicBezTo>
                    <a:pt x="746" y="1481"/>
                    <a:pt x="749" y="1483"/>
                    <a:pt x="751" y="1486"/>
                  </a:cubicBezTo>
                  <a:cubicBezTo>
                    <a:pt x="755" y="1489"/>
                    <a:pt x="756" y="1492"/>
                    <a:pt x="756" y="1496"/>
                  </a:cubicBezTo>
                  <a:cubicBezTo>
                    <a:pt x="757" y="1502"/>
                    <a:pt x="757" y="1502"/>
                    <a:pt x="757" y="1502"/>
                  </a:cubicBezTo>
                  <a:cubicBezTo>
                    <a:pt x="761" y="1499"/>
                    <a:pt x="761" y="1499"/>
                    <a:pt x="761" y="1499"/>
                  </a:cubicBezTo>
                  <a:cubicBezTo>
                    <a:pt x="761" y="1499"/>
                    <a:pt x="762" y="1498"/>
                    <a:pt x="763" y="1497"/>
                  </a:cubicBezTo>
                  <a:cubicBezTo>
                    <a:pt x="765" y="1495"/>
                    <a:pt x="767" y="1493"/>
                    <a:pt x="770" y="1493"/>
                  </a:cubicBezTo>
                  <a:cubicBezTo>
                    <a:pt x="770" y="1493"/>
                    <a:pt x="771" y="1493"/>
                    <a:pt x="771" y="1493"/>
                  </a:cubicBezTo>
                  <a:cubicBezTo>
                    <a:pt x="775" y="1493"/>
                    <a:pt x="778" y="1498"/>
                    <a:pt x="780" y="1502"/>
                  </a:cubicBezTo>
                  <a:cubicBezTo>
                    <a:pt x="781" y="1503"/>
                    <a:pt x="782" y="1505"/>
                    <a:pt x="782" y="1506"/>
                  </a:cubicBezTo>
                  <a:cubicBezTo>
                    <a:pt x="785" y="1509"/>
                    <a:pt x="787" y="1510"/>
                    <a:pt x="790" y="1511"/>
                  </a:cubicBezTo>
                  <a:cubicBezTo>
                    <a:pt x="792" y="1511"/>
                    <a:pt x="794" y="1512"/>
                    <a:pt x="795" y="1513"/>
                  </a:cubicBezTo>
                  <a:cubicBezTo>
                    <a:pt x="798" y="1515"/>
                    <a:pt x="800" y="1515"/>
                    <a:pt x="803" y="1516"/>
                  </a:cubicBezTo>
                  <a:cubicBezTo>
                    <a:pt x="806" y="1517"/>
                    <a:pt x="810" y="1518"/>
                    <a:pt x="812" y="1520"/>
                  </a:cubicBezTo>
                  <a:cubicBezTo>
                    <a:pt x="814" y="1522"/>
                    <a:pt x="815" y="1524"/>
                    <a:pt x="817" y="1526"/>
                  </a:cubicBezTo>
                  <a:cubicBezTo>
                    <a:pt x="818" y="1528"/>
                    <a:pt x="820" y="1531"/>
                    <a:pt x="823" y="1533"/>
                  </a:cubicBezTo>
                  <a:cubicBezTo>
                    <a:pt x="826" y="1534"/>
                    <a:pt x="828" y="1535"/>
                    <a:pt x="831" y="1536"/>
                  </a:cubicBezTo>
                  <a:cubicBezTo>
                    <a:pt x="833" y="1536"/>
                    <a:pt x="836" y="1537"/>
                    <a:pt x="838" y="1539"/>
                  </a:cubicBezTo>
                  <a:cubicBezTo>
                    <a:pt x="844" y="1542"/>
                    <a:pt x="847" y="1548"/>
                    <a:pt x="849" y="1553"/>
                  </a:cubicBezTo>
                  <a:cubicBezTo>
                    <a:pt x="851" y="1558"/>
                    <a:pt x="854" y="1560"/>
                    <a:pt x="860" y="1562"/>
                  </a:cubicBezTo>
                  <a:cubicBezTo>
                    <a:pt x="862" y="1563"/>
                    <a:pt x="862" y="1563"/>
                    <a:pt x="862" y="1563"/>
                  </a:cubicBezTo>
                  <a:cubicBezTo>
                    <a:pt x="865" y="1565"/>
                    <a:pt x="870" y="1567"/>
                    <a:pt x="871" y="1570"/>
                  </a:cubicBezTo>
                  <a:cubicBezTo>
                    <a:pt x="871" y="1572"/>
                    <a:pt x="870" y="1574"/>
                    <a:pt x="869" y="1576"/>
                  </a:cubicBezTo>
                  <a:cubicBezTo>
                    <a:pt x="868" y="1577"/>
                    <a:pt x="867" y="1578"/>
                    <a:pt x="866" y="1579"/>
                  </a:cubicBezTo>
                  <a:cubicBezTo>
                    <a:pt x="865" y="1580"/>
                    <a:pt x="863" y="1581"/>
                    <a:pt x="862" y="1583"/>
                  </a:cubicBezTo>
                  <a:cubicBezTo>
                    <a:pt x="861" y="1585"/>
                    <a:pt x="860" y="1587"/>
                    <a:pt x="859" y="1590"/>
                  </a:cubicBezTo>
                  <a:cubicBezTo>
                    <a:pt x="859" y="1591"/>
                    <a:pt x="859" y="1591"/>
                    <a:pt x="859" y="1591"/>
                  </a:cubicBezTo>
                  <a:cubicBezTo>
                    <a:pt x="860" y="1592"/>
                    <a:pt x="860" y="1592"/>
                    <a:pt x="860" y="1592"/>
                  </a:cubicBezTo>
                  <a:cubicBezTo>
                    <a:pt x="862" y="1595"/>
                    <a:pt x="862" y="1599"/>
                    <a:pt x="863" y="1602"/>
                  </a:cubicBezTo>
                  <a:cubicBezTo>
                    <a:pt x="863" y="1604"/>
                    <a:pt x="863" y="1605"/>
                    <a:pt x="863" y="1606"/>
                  </a:cubicBezTo>
                  <a:cubicBezTo>
                    <a:pt x="863" y="1608"/>
                    <a:pt x="863" y="1609"/>
                    <a:pt x="864" y="1609"/>
                  </a:cubicBezTo>
                  <a:cubicBezTo>
                    <a:pt x="866" y="1608"/>
                    <a:pt x="866" y="1608"/>
                    <a:pt x="866" y="1608"/>
                  </a:cubicBezTo>
                  <a:cubicBezTo>
                    <a:pt x="868" y="1609"/>
                    <a:pt x="868" y="1609"/>
                    <a:pt x="868" y="1609"/>
                  </a:cubicBezTo>
                  <a:cubicBezTo>
                    <a:pt x="867" y="1610"/>
                    <a:pt x="867" y="1610"/>
                    <a:pt x="866" y="1610"/>
                  </a:cubicBezTo>
                  <a:cubicBezTo>
                    <a:pt x="866" y="1610"/>
                    <a:pt x="866" y="1610"/>
                    <a:pt x="866" y="1610"/>
                  </a:cubicBezTo>
                  <a:cubicBezTo>
                    <a:pt x="866" y="1610"/>
                    <a:pt x="867" y="1610"/>
                    <a:pt x="868" y="1611"/>
                  </a:cubicBezTo>
                  <a:cubicBezTo>
                    <a:pt x="869" y="1611"/>
                    <a:pt x="869" y="1611"/>
                    <a:pt x="870" y="1612"/>
                  </a:cubicBezTo>
                  <a:cubicBezTo>
                    <a:pt x="872" y="1614"/>
                    <a:pt x="872" y="1614"/>
                    <a:pt x="872" y="1614"/>
                  </a:cubicBezTo>
                  <a:cubicBezTo>
                    <a:pt x="873" y="1612"/>
                    <a:pt x="873" y="1612"/>
                    <a:pt x="873" y="1612"/>
                  </a:cubicBezTo>
                  <a:cubicBezTo>
                    <a:pt x="874" y="1611"/>
                    <a:pt x="874" y="1610"/>
                    <a:pt x="875" y="1610"/>
                  </a:cubicBezTo>
                  <a:cubicBezTo>
                    <a:pt x="875" y="1609"/>
                    <a:pt x="876" y="1608"/>
                    <a:pt x="877" y="1607"/>
                  </a:cubicBezTo>
                  <a:cubicBezTo>
                    <a:pt x="879" y="1605"/>
                    <a:pt x="881" y="1602"/>
                    <a:pt x="883" y="1599"/>
                  </a:cubicBezTo>
                  <a:cubicBezTo>
                    <a:pt x="884" y="1598"/>
                    <a:pt x="885" y="1597"/>
                    <a:pt x="886" y="1596"/>
                  </a:cubicBezTo>
                  <a:cubicBezTo>
                    <a:pt x="886" y="1595"/>
                    <a:pt x="887" y="1595"/>
                    <a:pt x="887" y="1594"/>
                  </a:cubicBezTo>
                  <a:cubicBezTo>
                    <a:pt x="887" y="1593"/>
                    <a:pt x="888" y="1593"/>
                    <a:pt x="889" y="1592"/>
                  </a:cubicBezTo>
                  <a:cubicBezTo>
                    <a:pt x="890" y="1590"/>
                    <a:pt x="891" y="1589"/>
                    <a:pt x="891" y="1588"/>
                  </a:cubicBezTo>
                  <a:cubicBezTo>
                    <a:pt x="891" y="1587"/>
                    <a:pt x="891" y="1587"/>
                    <a:pt x="891" y="1587"/>
                  </a:cubicBezTo>
                  <a:cubicBezTo>
                    <a:pt x="891" y="1586"/>
                    <a:pt x="891" y="1586"/>
                    <a:pt x="892" y="1585"/>
                  </a:cubicBezTo>
                  <a:cubicBezTo>
                    <a:pt x="893" y="1583"/>
                    <a:pt x="893" y="1582"/>
                    <a:pt x="893" y="1581"/>
                  </a:cubicBezTo>
                  <a:cubicBezTo>
                    <a:pt x="893" y="1581"/>
                    <a:pt x="893" y="1580"/>
                    <a:pt x="893" y="1580"/>
                  </a:cubicBezTo>
                  <a:cubicBezTo>
                    <a:pt x="893" y="1580"/>
                    <a:pt x="893" y="1580"/>
                    <a:pt x="893" y="1579"/>
                  </a:cubicBezTo>
                  <a:cubicBezTo>
                    <a:pt x="894" y="1579"/>
                    <a:pt x="894" y="1578"/>
                    <a:pt x="895" y="1577"/>
                  </a:cubicBezTo>
                  <a:cubicBezTo>
                    <a:pt x="895" y="1576"/>
                    <a:pt x="895" y="1574"/>
                    <a:pt x="895" y="1573"/>
                  </a:cubicBezTo>
                  <a:cubicBezTo>
                    <a:pt x="895" y="1572"/>
                    <a:pt x="895" y="1572"/>
                    <a:pt x="895" y="1572"/>
                  </a:cubicBezTo>
                  <a:cubicBezTo>
                    <a:pt x="895" y="1570"/>
                    <a:pt x="895" y="1570"/>
                    <a:pt x="895" y="1570"/>
                  </a:cubicBezTo>
                  <a:cubicBezTo>
                    <a:pt x="895" y="1568"/>
                    <a:pt x="895" y="1567"/>
                    <a:pt x="895" y="1566"/>
                  </a:cubicBezTo>
                  <a:cubicBezTo>
                    <a:pt x="895" y="1565"/>
                    <a:pt x="895" y="1563"/>
                    <a:pt x="896" y="1562"/>
                  </a:cubicBezTo>
                  <a:cubicBezTo>
                    <a:pt x="896" y="1562"/>
                    <a:pt x="896" y="1561"/>
                    <a:pt x="896" y="1560"/>
                  </a:cubicBezTo>
                  <a:cubicBezTo>
                    <a:pt x="896" y="1560"/>
                    <a:pt x="896" y="1559"/>
                    <a:pt x="897" y="1558"/>
                  </a:cubicBezTo>
                  <a:cubicBezTo>
                    <a:pt x="897" y="1557"/>
                    <a:pt x="897" y="1556"/>
                    <a:pt x="898" y="1555"/>
                  </a:cubicBezTo>
                  <a:cubicBezTo>
                    <a:pt x="899" y="1552"/>
                    <a:pt x="901" y="1550"/>
                    <a:pt x="903" y="1548"/>
                  </a:cubicBezTo>
                  <a:cubicBezTo>
                    <a:pt x="905" y="1545"/>
                    <a:pt x="908" y="1542"/>
                    <a:pt x="909" y="1539"/>
                  </a:cubicBezTo>
                  <a:cubicBezTo>
                    <a:pt x="909" y="1538"/>
                    <a:pt x="910" y="1538"/>
                    <a:pt x="910" y="1538"/>
                  </a:cubicBezTo>
                  <a:cubicBezTo>
                    <a:pt x="911" y="1537"/>
                    <a:pt x="912" y="1537"/>
                    <a:pt x="912" y="1536"/>
                  </a:cubicBezTo>
                  <a:cubicBezTo>
                    <a:pt x="913" y="1535"/>
                    <a:pt x="914" y="1535"/>
                    <a:pt x="914" y="1534"/>
                  </a:cubicBezTo>
                  <a:cubicBezTo>
                    <a:pt x="914" y="1534"/>
                    <a:pt x="914" y="1534"/>
                    <a:pt x="914" y="1534"/>
                  </a:cubicBezTo>
                  <a:cubicBezTo>
                    <a:pt x="915" y="1534"/>
                    <a:pt x="917" y="1533"/>
                    <a:pt x="918" y="1533"/>
                  </a:cubicBezTo>
                  <a:cubicBezTo>
                    <a:pt x="920" y="1532"/>
                    <a:pt x="923" y="1529"/>
                    <a:pt x="924" y="1527"/>
                  </a:cubicBezTo>
                  <a:cubicBezTo>
                    <a:pt x="925" y="1526"/>
                    <a:pt x="925" y="1526"/>
                    <a:pt x="925" y="1526"/>
                  </a:cubicBezTo>
                  <a:cubicBezTo>
                    <a:pt x="933" y="1517"/>
                    <a:pt x="938" y="1507"/>
                    <a:pt x="943" y="1499"/>
                  </a:cubicBezTo>
                  <a:cubicBezTo>
                    <a:pt x="944" y="1496"/>
                    <a:pt x="946" y="1493"/>
                    <a:pt x="947" y="1490"/>
                  </a:cubicBezTo>
                  <a:cubicBezTo>
                    <a:pt x="948" y="1487"/>
                    <a:pt x="948" y="1487"/>
                    <a:pt x="948" y="1487"/>
                  </a:cubicBezTo>
                  <a:cubicBezTo>
                    <a:pt x="950" y="1484"/>
                    <a:pt x="951" y="1482"/>
                    <a:pt x="951" y="1479"/>
                  </a:cubicBezTo>
                  <a:cubicBezTo>
                    <a:pt x="951" y="1478"/>
                    <a:pt x="952" y="1477"/>
                    <a:pt x="952" y="1476"/>
                  </a:cubicBezTo>
                  <a:cubicBezTo>
                    <a:pt x="952" y="1475"/>
                    <a:pt x="952" y="1474"/>
                    <a:pt x="952" y="1473"/>
                  </a:cubicBezTo>
                  <a:cubicBezTo>
                    <a:pt x="952" y="1472"/>
                    <a:pt x="953" y="1470"/>
                    <a:pt x="953" y="1468"/>
                  </a:cubicBezTo>
                  <a:cubicBezTo>
                    <a:pt x="953" y="1467"/>
                    <a:pt x="953" y="1467"/>
                    <a:pt x="953" y="1467"/>
                  </a:cubicBezTo>
                  <a:cubicBezTo>
                    <a:pt x="955" y="1462"/>
                    <a:pt x="956" y="1457"/>
                    <a:pt x="957" y="1453"/>
                  </a:cubicBezTo>
                  <a:cubicBezTo>
                    <a:pt x="957" y="1452"/>
                    <a:pt x="957" y="1452"/>
                    <a:pt x="957" y="1452"/>
                  </a:cubicBezTo>
                  <a:cubicBezTo>
                    <a:pt x="958" y="1447"/>
                    <a:pt x="960" y="1442"/>
                    <a:pt x="962" y="1437"/>
                  </a:cubicBezTo>
                  <a:cubicBezTo>
                    <a:pt x="964" y="1433"/>
                    <a:pt x="966" y="1428"/>
                    <a:pt x="969" y="1423"/>
                  </a:cubicBezTo>
                  <a:cubicBezTo>
                    <a:pt x="971" y="1421"/>
                    <a:pt x="972" y="1419"/>
                    <a:pt x="974" y="1417"/>
                  </a:cubicBezTo>
                  <a:cubicBezTo>
                    <a:pt x="975" y="1416"/>
                    <a:pt x="976" y="1415"/>
                    <a:pt x="977" y="1414"/>
                  </a:cubicBezTo>
                  <a:cubicBezTo>
                    <a:pt x="978" y="1413"/>
                    <a:pt x="978" y="1412"/>
                    <a:pt x="979" y="1411"/>
                  </a:cubicBezTo>
                  <a:cubicBezTo>
                    <a:pt x="981" y="1409"/>
                    <a:pt x="984" y="1408"/>
                    <a:pt x="986" y="1406"/>
                  </a:cubicBezTo>
                  <a:cubicBezTo>
                    <a:pt x="988" y="1405"/>
                    <a:pt x="988" y="1405"/>
                    <a:pt x="988" y="1405"/>
                  </a:cubicBezTo>
                  <a:cubicBezTo>
                    <a:pt x="990" y="1403"/>
                    <a:pt x="992" y="1401"/>
                    <a:pt x="993" y="1399"/>
                  </a:cubicBezTo>
                  <a:cubicBezTo>
                    <a:pt x="994" y="1397"/>
                    <a:pt x="994" y="1395"/>
                    <a:pt x="994" y="1393"/>
                  </a:cubicBezTo>
                  <a:cubicBezTo>
                    <a:pt x="994" y="1392"/>
                    <a:pt x="994" y="1391"/>
                    <a:pt x="995" y="1390"/>
                  </a:cubicBezTo>
                  <a:cubicBezTo>
                    <a:pt x="995" y="1389"/>
                    <a:pt x="995" y="1389"/>
                    <a:pt x="995" y="1388"/>
                  </a:cubicBezTo>
                  <a:cubicBezTo>
                    <a:pt x="996" y="1387"/>
                    <a:pt x="996" y="1387"/>
                    <a:pt x="996" y="1386"/>
                  </a:cubicBezTo>
                  <a:cubicBezTo>
                    <a:pt x="997" y="1384"/>
                    <a:pt x="997" y="1382"/>
                    <a:pt x="997" y="1381"/>
                  </a:cubicBezTo>
                  <a:cubicBezTo>
                    <a:pt x="997" y="1380"/>
                    <a:pt x="997" y="1380"/>
                    <a:pt x="997" y="1380"/>
                  </a:cubicBezTo>
                  <a:cubicBezTo>
                    <a:pt x="997" y="1380"/>
                    <a:pt x="997" y="1379"/>
                    <a:pt x="997" y="1378"/>
                  </a:cubicBezTo>
                  <a:cubicBezTo>
                    <a:pt x="997" y="1376"/>
                    <a:pt x="997" y="1374"/>
                    <a:pt x="997" y="1372"/>
                  </a:cubicBezTo>
                  <a:cubicBezTo>
                    <a:pt x="997" y="1371"/>
                    <a:pt x="997" y="1371"/>
                    <a:pt x="998" y="1370"/>
                  </a:cubicBezTo>
                  <a:cubicBezTo>
                    <a:pt x="998" y="1369"/>
                    <a:pt x="998" y="1369"/>
                    <a:pt x="998" y="1369"/>
                  </a:cubicBezTo>
                  <a:cubicBezTo>
                    <a:pt x="998" y="1369"/>
                    <a:pt x="998" y="1368"/>
                    <a:pt x="998" y="1368"/>
                  </a:cubicBezTo>
                  <a:cubicBezTo>
                    <a:pt x="998" y="1367"/>
                    <a:pt x="999" y="1367"/>
                    <a:pt x="999" y="1366"/>
                  </a:cubicBezTo>
                  <a:cubicBezTo>
                    <a:pt x="999" y="1365"/>
                    <a:pt x="999" y="1363"/>
                    <a:pt x="999" y="1362"/>
                  </a:cubicBezTo>
                  <a:cubicBezTo>
                    <a:pt x="999" y="1362"/>
                    <a:pt x="999" y="1361"/>
                    <a:pt x="999" y="1361"/>
                  </a:cubicBezTo>
                  <a:cubicBezTo>
                    <a:pt x="999" y="1360"/>
                    <a:pt x="999" y="1358"/>
                    <a:pt x="1000" y="1357"/>
                  </a:cubicBezTo>
                  <a:cubicBezTo>
                    <a:pt x="1001" y="1354"/>
                    <a:pt x="1000" y="1350"/>
                    <a:pt x="997" y="1348"/>
                  </a:cubicBezTo>
                  <a:cubicBezTo>
                    <a:pt x="996" y="1348"/>
                    <a:pt x="996" y="1348"/>
                    <a:pt x="995" y="1347"/>
                  </a:cubicBezTo>
                  <a:cubicBezTo>
                    <a:pt x="995" y="1347"/>
                    <a:pt x="995" y="1347"/>
                    <a:pt x="995" y="1347"/>
                  </a:cubicBezTo>
                  <a:cubicBezTo>
                    <a:pt x="995" y="1347"/>
                    <a:pt x="994" y="1347"/>
                    <a:pt x="994" y="1347"/>
                  </a:cubicBezTo>
                  <a:cubicBezTo>
                    <a:pt x="994" y="1346"/>
                    <a:pt x="993" y="1346"/>
                    <a:pt x="993" y="1346"/>
                  </a:cubicBezTo>
                  <a:cubicBezTo>
                    <a:pt x="993" y="1345"/>
                    <a:pt x="993" y="1345"/>
                    <a:pt x="994" y="1344"/>
                  </a:cubicBezTo>
                  <a:cubicBezTo>
                    <a:pt x="994" y="1343"/>
                    <a:pt x="995" y="1340"/>
                    <a:pt x="993" y="1338"/>
                  </a:cubicBezTo>
                  <a:cubicBezTo>
                    <a:pt x="993" y="1337"/>
                    <a:pt x="993" y="1337"/>
                    <a:pt x="993" y="1337"/>
                  </a:cubicBezTo>
                  <a:cubicBezTo>
                    <a:pt x="992" y="1337"/>
                    <a:pt x="992" y="1337"/>
                    <a:pt x="992" y="1336"/>
                  </a:cubicBezTo>
                  <a:cubicBezTo>
                    <a:pt x="991" y="1336"/>
                    <a:pt x="991" y="1335"/>
                    <a:pt x="991" y="1335"/>
                  </a:cubicBezTo>
                  <a:cubicBezTo>
                    <a:pt x="991" y="1334"/>
                    <a:pt x="991" y="1334"/>
                    <a:pt x="990" y="1334"/>
                  </a:cubicBezTo>
                  <a:cubicBezTo>
                    <a:pt x="990" y="1332"/>
                    <a:pt x="990" y="1332"/>
                    <a:pt x="990" y="1332"/>
                  </a:cubicBezTo>
                  <a:cubicBezTo>
                    <a:pt x="990" y="1329"/>
                    <a:pt x="989" y="1327"/>
                    <a:pt x="989" y="1325"/>
                  </a:cubicBezTo>
                  <a:cubicBezTo>
                    <a:pt x="989" y="1323"/>
                    <a:pt x="988" y="1321"/>
                    <a:pt x="987" y="1320"/>
                  </a:cubicBezTo>
                  <a:cubicBezTo>
                    <a:pt x="987" y="1319"/>
                    <a:pt x="987" y="1318"/>
                    <a:pt x="987" y="1318"/>
                  </a:cubicBezTo>
                  <a:cubicBezTo>
                    <a:pt x="986" y="1316"/>
                    <a:pt x="986" y="1314"/>
                    <a:pt x="987" y="1313"/>
                  </a:cubicBezTo>
                  <a:cubicBezTo>
                    <a:pt x="987" y="1311"/>
                    <a:pt x="988" y="1310"/>
                    <a:pt x="988" y="1308"/>
                  </a:cubicBezTo>
                  <a:cubicBezTo>
                    <a:pt x="988" y="1308"/>
                    <a:pt x="989" y="1307"/>
                    <a:pt x="989" y="1307"/>
                  </a:cubicBezTo>
                  <a:cubicBezTo>
                    <a:pt x="990" y="1305"/>
                    <a:pt x="990" y="1304"/>
                    <a:pt x="990" y="1302"/>
                  </a:cubicBezTo>
                  <a:cubicBezTo>
                    <a:pt x="990" y="1300"/>
                    <a:pt x="989" y="1298"/>
                    <a:pt x="988" y="1297"/>
                  </a:cubicBezTo>
                  <a:cubicBezTo>
                    <a:pt x="987" y="1297"/>
                    <a:pt x="987" y="1297"/>
                    <a:pt x="987" y="1296"/>
                  </a:cubicBezTo>
                  <a:cubicBezTo>
                    <a:pt x="986" y="1295"/>
                    <a:pt x="985" y="1294"/>
                    <a:pt x="985" y="1294"/>
                  </a:cubicBezTo>
                  <a:cubicBezTo>
                    <a:pt x="985" y="1293"/>
                    <a:pt x="985" y="1292"/>
                    <a:pt x="985" y="1292"/>
                  </a:cubicBezTo>
                  <a:cubicBezTo>
                    <a:pt x="985" y="1291"/>
                    <a:pt x="985" y="1290"/>
                    <a:pt x="985" y="1289"/>
                  </a:cubicBezTo>
                  <a:cubicBezTo>
                    <a:pt x="985" y="1287"/>
                    <a:pt x="985" y="1287"/>
                    <a:pt x="986" y="1285"/>
                  </a:cubicBezTo>
                  <a:cubicBezTo>
                    <a:pt x="986" y="1284"/>
                    <a:pt x="987" y="1283"/>
                    <a:pt x="988" y="1282"/>
                  </a:cubicBezTo>
                  <a:cubicBezTo>
                    <a:pt x="988" y="1280"/>
                    <a:pt x="990" y="1278"/>
                    <a:pt x="990" y="1275"/>
                  </a:cubicBezTo>
                  <a:cubicBezTo>
                    <a:pt x="989" y="1273"/>
                    <a:pt x="988" y="1272"/>
                    <a:pt x="987" y="1271"/>
                  </a:cubicBezTo>
                  <a:cubicBezTo>
                    <a:pt x="987" y="1271"/>
                    <a:pt x="987" y="1271"/>
                    <a:pt x="987" y="1271"/>
                  </a:cubicBezTo>
                  <a:cubicBezTo>
                    <a:pt x="987" y="1270"/>
                    <a:pt x="986" y="1270"/>
                    <a:pt x="987" y="1269"/>
                  </a:cubicBezTo>
                  <a:cubicBezTo>
                    <a:pt x="987" y="1269"/>
                    <a:pt x="987" y="1268"/>
                    <a:pt x="987" y="1268"/>
                  </a:cubicBezTo>
                  <a:cubicBezTo>
                    <a:pt x="987" y="1267"/>
                    <a:pt x="987" y="1266"/>
                    <a:pt x="987" y="1265"/>
                  </a:cubicBezTo>
                  <a:cubicBezTo>
                    <a:pt x="987" y="1265"/>
                    <a:pt x="987" y="1264"/>
                    <a:pt x="987" y="1264"/>
                  </a:cubicBezTo>
                  <a:cubicBezTo>
                    <a:pt x="988" y="1265"/>
                    <a:pt x="988" y="1266"/>
                    <a:pt x="989" y="1267"/>
                  </a:cubicBezTo>
                  <a:cubicBezTo>
                    <a:pt x="989" y="1267"/>
                    <a:pt x="989" y="1267"/>
                    <a:pt x="989" y="1267"/>
                  </a:cubicBezTo>
                  <a:cubicBezTo>
                    <a:pt x="990" y="1268"/>
                    <a:pt x="991" y="1270"/>
                    <a:pt x="994" y="1270"/>
                  </a:cubicBezTo>
                  <a:cubicBezTo>
                    <a:pt x="994" y="1270"/>
                    <a:pt x="994" y="1270"/>
                    <a:pt x="994" y="1270"/>
                  </a:cubicBezTo>
                  <a:cubicBezTo>
                    <a:pt x="995" y="1270"/>
                    <a:pt x="995" y="1270"/>
                    <a:pt x="995" y="1270"/>
                  </a:cubicBezTo>
                  <a:cubicBezTo>
                    <a:pt x="997" y="1269"/>
                    <a:pt x="998" y="1267"/>
                    <a:pt x="999" y="1266"/>
                  </a:cubicBezTo>
                  <a:cubicBezTo>
                    <a:pt x="999" y="1265"/>
                    <a:pt x="999" y="1265"/>
                    <a:pt x="1000" y="1265"/>
                  </a:cubicBezTo>
                  <a:cubicBezTo>
                    <a:pt x="1000" y="1264"/>
                    <a:pt x="1001" y="1263"/>
                    <a:pt x="1002" y="1262"/>
                  </a:cubicBezTo>
                  <a:cubicBezTo>
                    <a:pt x="1003" y="1261"/>
                    <a:pt x="1003" y="1261"/>
                    <a:pt x="1003" y="1261"/>
                  </a:cubicBezTo>
                  <a:cubicBezTo>
                    <a:pt x="1004" y="1259"/>
                    <a:pt x="1006" y="1257"/>
                    <a:pt x="1006" y="1255"/>
                  </a:cubicBezTo>
                  <a:cubicBezTo>
                    <a:pt x="1005" y="1253"/>
                    <a:pt x="1004" y="1252"/>
                    <a:pt x="1003" y="1252"/>
                  </a:cubicBezTo>
                  <a:cubicBezTo>
                    <a:pt x="1003" y="1252"/>
                    <a:pt x="1004" y="1252"/>
                    <a:pt x="1004" y="1252"/>
                  </a:cubicBezTo>
                  <a:cubicBezTo>
                    <a:pt x="1006" y="1250"/>
                    <a:pt x="1007" y="1248"/>
                    <a:pt x="1008" y="1247"/>
                  </a:cubicBezTo>
                  <a:cubicBezTo>
                    <a:pt x="1009" y="1246"/>
                    <a:pt x="1009" y="1246"/>
                    <a:pt x="1009" y="1246"/>
                  </a:cubicBezTo>
                  <a:cubicBezTo>
                    <a:pt x="1010" y="1244"/>
                    <a:pt x="1012" y="1242"/>
                    <a:pt x="1014" y="1241"/>
                  </a:cubicBezTo>
                  <a:cubicBezTo>
                    <a:pt x="1015" y="1241"/>
                    <a:pt x="1015" y="1241"/>
                    <a:pt x="1015" y="1241"/>
                  </a:cubicBezTo>
                  <a:cubicBezTo>
                    <a:pt x="1017" y="1240"/>
                    <a:pt x="1020" y="1239"/>
                    <a:pt x="1022" y="1237"/>
                  </a:cubicBezTo>
                  <a:cubicBezTo>
                    <a:pt x="1023" y="1236"/>
                    <a:pt x="1024" y="1235"/>
                    <a:pt x="1025" y="1234"/>
                  </a:cubicBezTo>
                  <a:cubicBezTo>
                    <a:pt x="1026" y="1234"/>
                    <a:pt x="1027" y="1233"/>
                    <a:pt x="1027" y="1232"/>
                  </a:cubicBezTo>
                  <a:cubicBezTo>
                    <a:pt x="1028" y="1232"/>
                    <a:pt x="1028" y="1232"/>
                    <a:pt x="1029" y="1231"/>
                  </a:cubicBezTo>
                  <a:cubicBezTo>
                    <a:pt x="1029" y="1231"/>
                    <a:pt x="1029" y="1231"/>
                    <a:pt x="1030" y="1231"/>
                  </a:cubicBezTo>
                  <a:cubicBezTo>
                    <a:pt x="1031" y="1230"/>
                    <a:pt x="1032" y="1229"/>
                    <a:pt x="1032" y="1229"/>
                  </a:cubicBezTo>
                  <a:cubicBezTo>
                    <a:pt x="1034" y="1227"/>
                    <a:pt x="1034" y="1226"/>
                    <a:pt x="1034" y="1225"/>
                  </a:cubicBezTo>
                  <a:cubicBezTo>
                    <a:pt x="1034" y="1225"/>
                    <a:pt x="1034" y="1224"/>
                    <a:pt x="1035" y="1224"/>
                  </a:cubicBezTo>
                  <a:cubicBezTo>
                    <a:pt x="1035" y="1223"/>
                    <a:pt x="1036" y="1222"/>
                    <a:pt x="1037" y="1221"/>
                  </a:cubicBezTo>
                  <a:cubicBezTo>
                    <a:pt x="1038" y="1221"/>
                    <a:pt x="1039" y="1220"/>
                    <a:pt x="1040" y="1219"/>
                  </a:cubicBezTo>
                  <a:cubicBezTo>
                    <a:pt x="1040" y="1219"/>
                    <a:pt x="1040" y="1219"/>
                    <a:pt x="1041" y="1218"/>
                  </a:cubicBezTo>
                  <a:cubicBezTo>
                    <a:pt x="1042" y="1218"/>
                    <a:pt x="1043" y="1217"/>
                    <a:pt x="1044" y="1216"/>
                  </a:cubicBezTo>
                  <a:cubicBezTo>
                    <a:pt x="1044" y="1216"/>
                    <a:pt x="1044" y="1215"/>
                    <a:pt x="1044" y="1215"/>
                  </a:cubicBezTo>
                  <a:cubicBezTo>
                    <a:pt x="1045" y="1215"/>
                    <a:pt x="1045" y="1215"/>
                    <a:pt x="1046" y="1214"/>
                  </a:cubicBezTo>
                  <a:cubicBezTo>
                    <a:pt x="1046" y="1214"/>
                    <a:pt x="1046" y="1214"/>
                    <a:pt x="1046" y="1214"/>
                  </a:cubicBezTo>
                  <a:cubicBezTo>
                    <a:pt x="1047" y="1214"/>
                    <a:pt x="1048" y="1214"/>
                    <a:pt x="1049" y="1214"/>
                  </a:cubicBezTo>
                  <a:cubicBezTo>
                    <a:pt x="1049" y="1214"/>
                    <a:pt x="1049" y="1214"/>
                    <a:pt x="1049" y="1214"/>
                  </a:cubicBezTo>
                  <a:cubicBezTo>
                    <a:pt x="1050" y="1214"/>
                    <a:pt x="1051" y="1214"/>
                    <a:pt x="1051" y="1214"/>
                  </a:cubicBezTo>
                  <a:cubicBezTo>
                    <a:pt x="1053" y="1214"/>
                    <a:pt x="1054" y="1214"/>
                    <a:pt x="1055" y="1213"/>
                  </a:cubicBezTo>
                  <a:cubicBezTo>
                    <a:pt x="1056" y="1212"/>
                    <a:pt x="1056" y="1212"/>
                    <a:pt x="1057" y="1211"/>
                  </a:cubicBezTo>
                  <a:cubicBezTo>
                    <a:pt x="1057" y="1210"/>
                    <a:pt x="1058" y="1210"/>
                    <a:pt x="1058" y="1209"/>
                  </a:cubicBezTo>
                  <a:cubicBezTo>
                    <a:pt x="1060" y="1208"/>
                    <a:pt x="1062" y="1207"/>
                    <a:pt x="1063" y="1206"/>
                  </a:cubicBezTo>
                  <a:cubicBezTo>
                    <a:pt x="1064" y="1205"/>
                    <a:pt x="1064" y="1205"/>
                    <a:pt x="1065" y="1204"/>
                  </a:cubicBezTo>
                  <a:cubicBezTo>
                    <a:pt x="1065" y="1204"/>
                    <a:pt x="1065" y="1203"/>
                    <a:pt x="1066" y="1203"/>
                  </a:cubicBezTo>
                  <a:cubicBezTo>
                    <a:pt x="1067" y="1202"/>
                    <a:pt x="1067" y="1202"/>
                    <a:pt x="1069" y="1202"/>
                  </a:cubicBezTo>
                  <a:cubicBezTo>
                    <a:pt x="1070" y="1202"/>
                    <a:pt x="1070" y="1202"/>
                    <a:pt x="1071" y="1202"/>
                  </a:cubicBezTo>
                  <a:cubicBezTo>
                    <a:pt x="1073" y="1202"/>
                    <a:pt x="1076" y="1202"/>
                    <a:pt x="1079" y="1203"/>
                  </a:cubicBezTo>
                  <a:cubicBezTo>
                    <a:pt x="1079" y="1203"/>
                    <a:pt x="1080" y="1204"/>
                    <a:pt x="1080" y="1204"/>
                  </a:cubicBezTo>
                  <a:cubicBezTo>
                    <a:pt x="1081" y="1204"/>
                    <a:pt x="1081" y="1205"/>
                    <a:pt x="1082" y="1205"/>
                  </a:cubicBezTo>
                  <a:cubicBezTo>
                    <a:pt x="1083" y="1205"/>
                    <a:pt x="1083" y="1205"/>
                    <a:pt x="1084" y="1205"/>
                  </a:cubicBezTo>
                  <a:cubicBezTo>
                    <a:pt x="1085" y="1205"/>
                    <a:pt x="1087" y="1205"/>
                    <a:pt x="1088" y="1203"/>
                  </a:cubicBezTo>
                  <a:cubicBezTo>
                    <a:pt x="1089" y="1202"/>
                    <a:pt x="1089" y="1200"/>
                    <a:pt x="1089" y="1199"/>
                  </a:cubicBezTo>
                  <a:cubicBezTo>
                    <a:pt x="1089" y="1197"/>
                    <a:pt x="1089" y="1196"/>
                    <a:pt x="1088" y="1196"/>
                  </a:cubicBezTo>
                  <a:cubicBezTo>
                    <a:pt x="1088" y="1195"/>
                    <a:pt x="1088" y="1195"/>
                    <a:pt x="1088" y="1195"/>
                  </a:cubicBezTo>
                  <a:cubicBezTo>
                    <a:pt x="1089" y="1195"/>
                    <a:pt x="1090" y="1194"/>
                    <a:pt x="1091" y="1194"/>
                  </a:cubicBezTo>
                  <a:cubicBezTo>
                    <a:pt x="1093" y="1193"/>
                    <a:pt x="1095" y="1192"/>
                    <a:pt x="1097" y="1190"/>
                  </a:cubicBezTo>
                  <a:cubicBezTo>
                    <a:pt x="1098" y="1189"/>
                    <a:pt x="1098" y="1189"/>
                    <a:pt x="1098" y="1188"/>
                  </a:cubicBezTo>
                  <a:cubicBezTo>
                    <a:pt x="1100" y="1187"/>
                    <a:pt x="1101" y="1186"/>
                    <a:pt x="1102" y="1186"/>
                  </a:cubicBezTo>
                  <a:cubicBezTo>
                    <a:pt x="1103" y="1185"/>
                    <a:pt x="1104" y="1185"/>
                    <a:pt x="1105" y="1185"/>
                  </a:cubicBezTo>
                  <a:cubicBezTo>
                    <a:pt x="1106" y="1185"/>
                    <a:pt x="1106" y="1185"/>
                    <a:pt x="1106" y="1185"/>
                  </a:cubicBezTo>
                  <a:cubicBezTo>
                    <a:pt x="1108" y="1185"/>
                    <a:pt x="1109" y="1185"/>
                    <a:pt x="1111" y="1185"/>
                  </a:cubicBezTo>
                  <a:cubicBezTo>
                    <a:pt x="1113" y="1185"/>
                    <a:pt x="1115" y="1184"/>
                    <a:pt x="1116" y="1182"/>
                  </a:cubicBezTo>
                  <a:cubicBezTo>
                    <a:pt x="1116" y="1179"/>
                    <a:pt x="1115" y="1177"/>
                    <a:pt x="1113" y="1175"/>
                  </a:cubicBezTo>
                  <a:cubicBezTo>
                    <a:pt x="1112" y="1175"/>
                    <a:pt x="1111" y="1173"/>
                    <a:pt x="1111" y="1173"/>
                  </a:cubicBezTo>
                  <a:cubicBezTo>
                    <a:pt x="1111" y="1172"/>
                    <a:pt x="1113" y="1171"/>
                    <a:pt x="1114" y="1171"/>
                  </a:cubicBezTo>
                  <a:cubicBezTo>
                    <a:pt x="1115" y="1171"/>
                    <a:pt x="1116" y="1171"/>
                    <a:pt x="1116" y="1171"/>
                  </a:cubicBezTo>
                  <a:cubicBezTo>
                    <a:pt x="1117" y="1170"/>
                    <a:pt x="1117" y="1170"/>
                    <a:pt x="1117" y="1170"/>
                  </a:cubicBezTo>
                  <a:cubicBezTo>
                    <a:pt x="1118" y="1170"/>
                    <a:pt x="1119" y="1169"/>
                    <a:pt x="1120" y="1169"/>
                  </a:cubicBezTo>
                  <a:cubicBezTo>
                    <a:pt x="1120" y="1169"/>
                    <a:pt x="1120" y="1170"/>
                    <a:pt x="1122" y="1170"/>
                  </a:cubicBezTo>
                  <a:cubicBezTo>
                    <a:pt x="1123" y="1171"/>
                    <a:pt x="1124" y="1171"/>
                    <a:pt x="1126" y="1171"/>
                  </a:cubicBezTo>
                  <a:cubicBezTo>
                    <a:pt x="1128" y="1171"/>
                    <a:pt x="1130" y="1170"/>
                    <a:pt x="1133" y="1169"/>
                  </a:cubicBezTo>
                  <a:cubicBezTo>
                    <a:pt x="1135" y="1168"/>
                    <a:pt x="1137" y="1168"/>
                    <a:pt x="1138" y="1168"/>
                  </a:cubicBezTo>
                  <a:cubicBezTo>
                    <a:pt x="1140" y="1168"/>
                    <a:pt x="1142" y="1169"/>
                    <a:pt x="1143" y="1170"/>
                  </a:cubicBezTo>
                  <a:cubicBezTo>
                    <a:pt x="1145" y="1171"/>
                    <a:pt x="1148" y="1172"/>
                    <a:pt x="1150" y="1172"/>
                  </a:cubicBezTo>
                  <a:cubicBezTo>
                    <a:pt x="1152" y="1172"/>
                    <a:pt x="1153" y="1172"/>
                    <a:pt x="1155" y="1171"/>
                  </a:cubicBezTo>
                  <a:cubicBezTo>
                    <a:pt x="1158" y="1169"/>
                    <a:pt x="1159" y="1166"/>
                    <a:pt x="1159" y="1164"/>
                  </a:cubicBezTo>
                  <a:cubicBezTo>
                    <a:pt x="1159" y="1163"/>
                    <a:pt x="1159" y="1162"/>
                    <a:pt x="1160" y="1161"/>
                  </a:cubicBezTo>
                  <a:cubicBezTo>
                    <a:pt x="1160" y="1160"/>
                    <a:pt x="1163" y="1157"/>
                    <a:pt x="1164" y="1157"/>
                  </a:cubicBezTo>
                  <a:cubicBezTo>
                    <a:pt x="1164" y="1157"/>
                    <a:pt x="1164" y="1157"/>
                    <a:pt x="1164" y="1157"/>
                  </a:cubicBezTo>
                  <a:cubicBezTo>
                    <a:pt x="1164" y="1157"/>
                    <a:pt x="1164" y="1157"/>
                    <a:pt x="1164" y="1157"/>
                  </a:cubicBezTo>
                  <a:cubicBezTo>
                    <a:pt x="1164" y="1158"/>
                    <a:pt x="1164" y="1159"/>
                    <a:pt x="1163" y="1159"/>
                  </a:cubicBezTo>
                  <a:cubicBezTo>
                    <a:pt x="1162" y="1161"/>
                    <a:pt x="1161" y="1163"/>
                    <a:pt x="1162" y="1166"/>
                  </a:cubicBezTo>
                  <a:cubicBezTo>
                    <a:pt x="1162" y="1168"/>
                    <a:pt x="1164" y="1169"/>
                    <a:pt x="1166" y="1170"/>
                  </a:cubicBezTo>
                  <a:cubicBezTo>
                    <a:pt x="1168" y="1170"/>
                    <a:pt x="1170" y="1170"/>
                    <a:pt x="1171" y="1170"/>
                  </a:cubicBezTo>
                  <a:cubicBezTo>
                    <a:pt x="1172" y="1170"/>
                    <a:pt x="1174" y="1170"/>
                    <a:pt x="1174" y="1170"/>
                  </a:cubicBezTo>
                  <a:cubicBezTo>
                    <a:pt x="1176" y="1170"/>
                    <a:pt x="1176" y="1170"/>
                    <a:pt x="1176" y="1170"/>
                  </a:cubicBezTo>
                  <a:cubicBezTo>
                    <a:pt x="1179" y="1170"/>
                    <a:pt x="1182" y="1170"/>
                    <a:pt x="1184" y="1169"/>
                  </a:cubicBezTo>
                  <a:cubicBezTo>
                    <a:pt x="1186" y="1169"/>
                    <a:pt x="1188" y="1168"/>
                    <a:pt x="1191" y="1168"/>
                  </a:cubicBezTo>
                  <a:cubicBezTo>
                    <a:pt x="1192" y="1168"/>
                    <a:pt x="1193" y="1168"/>
                    <a:pt x="1194" y="1168"/>
                  </a:cubicBezTo>
                  <a:cubicBezTo>
                    <a:pt x="1194" y="1168"/>
                    <a:pt x="1194" y="1168"/>
                    <a:pt x="1194" y="1168"/>
                  </a:cubicBezTo>
                  <a:cubicBezTo>
                    <a:pt x="1196" y="1169"/>
                    <a:pt x="1198" y="1169"/>
                    <a:pt x="1200" y="1169"/>
                  </a:cubicBezTo>
                  <a:cubicBezTo>
                    <a:pt x="1202" y="1169"/>
                    <a:pt x="1205" y="1169"/>
                    <a:pt x="1206" y="1166"/>
                  </a:cubicBezTo>
                  <a:cubicBezTo>
                    <a:pt x="1206" y="1165"/>
                    <a:pt x="1206" y="1164"/>
                    <a:pt x="1206" y="1164"/>
                  </a:cubicBezTo>
                  <a:cubicBezTo>
                    <a:pt x="1206" y="1164"/>
                    <a:pt x="1206" y="1163"/>
                    <a:pt x="1206" y="1163"/>
                  </a:cubicBezTo>
                  <a:cubicBezTo>
                    <a:pt x="1206" y="1163"/>
                    <a:pt x="1206" y="1163"/>
                    <a:pt x="1206" y="1163"/>
                  </a:cubicBezTo>
                  <a:cubicBezTo>
                    <a:pt x="1206" y="1163"/>
                    <a:pt x="1206" y="1163"/>
                    <a:pt x="1206" y="1163"/>
                  </a:cubicBezTo>
                  <a:cubicBezTo>
                    <a:pt x="1206" y="1163"/>
                    <a:pt x="1207" y="1162"/>
                    <a:pt x="1207" y="1162"/>
                  </a:cubicBezTo>
                  <a:cubicBezTo>
                    <a:pt x="1208" y="1161"/>
                    <a:pt x="1211" y="1158"/>
                    <a:pt x="1209" y="1155"/>
                  </a:cubicBezTo>
                  <a:cubicBezTo>
                    <a:pt x="1208" y="1154"/>
                    <a:pt x="1208" y="1154"/>
                    <a:pt x="1208" y="1154"/>
                  </a:cubicBezTo>
                  <a:cubicBezTo>
                    <a:pt x="1208" y="1154"/>
                    <a:pt x="1206" y="1154"/>
                    <a:pt x="1206" y="1154"/>
                  </a:cubicBezTo>
                  <a:cubicBezTo>
                    <a:pt x="1206" y="1154"/>
                    <a:pt x="1206" y="1153"/>
                    <a:pt x="1206" y="1153"/>
                  </a:cubicBezTo>
                  <a:cubicBezTo>
                    <a:pt x="1206" y="1152"/>
                    <a:pt x="1206" y="1150"/>
                    <a:pt x="1206" y="1149"/>
                  </a:cubicBezTo>
                  <a:cubicBezTo>
                    <a:pt x="1209" y="1144"/>
                    <a:pt x="1213" y="1141"/>
                    <a:pt x="1220" y="1138"/>
                  </a:cubicBezTo>
                  <a:cubicBezTo>
                    <a:pt x="1222" y="1137"/>
                    <a:pt x="1223" y="1137"/>
                    <a:pt x="1225" y="1137"/>
                  </a:cubicBezTo>
                  <a:cubicBezTo>
                    <a:pt x="1227" y="1137"/>
                    <a:pt x="1228" y="1136"/>
                    <a:pt x="1229" y="1135"/>
                  </a:cubicBezTo>
                  <a:cubicBezTo>
                    <a:pt x="1230" y="1135"/>
                    <a:pt x="1230" y="1135"/>
                    <a:pt x="1230" y="1135"/>
                  </a:cubicBezTo>
                  <a:cubicBezTo>
                    <a:pt x="1231" y="1134"/>
                    <a:pt x="1232" y="1133"/>
                    <a:pt x="1233" y="1133"/>
                  </a:cubicBezTo>
                  <a:cubicBezTo>
                    <a:pt x="1235" y="1132"/>
                    <a:pt x="1236" y="1131"/>
                    <a:pt x="1238" y="1130"/>
                  </a:cubicBezTo>
                  <a:cubicBezTo>
                    <a:pt x="1239" y="1130"/>
                    <a:pt x="1239" y="1130"/>
                    <a:pt x="1239" y="1130"/>
                  </a:cubicBezTo>
                  <a:cubicBezTo>
                    <a:pt x="1239" y="1128"/>
                    <a:pt x="1239" y="1128"/>
                    <a:pt x="1239" y="1128"/>
                  </a:cubicBezTo>
                  <a:cubicBezTo>
                    <a:pt x="1240" y="1125"/>
                    <a:pt x="1239" y="1122"/>
                    <a:pt x="1238" y="1119"/>
                  </a:cubicBezTo>
                  <a:cubicBezTo>
                    <a:pt x="1238" y="1117"/>
                    <a:pt x="1237" y="1116"/>
                    <a:pt x="1237" y="1114"/>
                  </a:cubicBezTo>
                  <a:cubicBezTo>
                    <a:pt x="1237" y="1113"/>
                    <a:pt x="1236" y="1111"/>
                    <a:pt x="1236" y="1110"/>
                  </a:cubicBezTo>
                  <a:cubicBezTo>
                    <a:pt x="1235" y="1109"/>
                    <a:pt x="1235" y="1109"/>
                    <a:pt x="1235" y="1108"/>
                  </a:cubicBezTo>
                  <a:cubicBezTo>
                    <a:pt x="1234" y="1107"/>
                    <a:pt x="1235" y="1106"/>
                    <a:pt x="1235" y="1104"/>
                  </a:cubicBezTo>
                  <a:cubicBezTo>
                    <a:pt x="1236" y="1103"/>
                    <a:pt x="1236" y="1102"/>
                    <a:pt x="1236" y="1101"/>
                  </a:cubicBezTo>
                  <a:cubicBezTo>
                    <a:pt x="1236" y="1100"/>
                    <a:pt x="1236" y="1100"/>
                    <a:pt x="1236" y="1100"/>
                  </a:cubicBezTo>
                  <a:cubicBezTo>
                    <a:pt x="1237" y="1098"/>
                    <a:pt x="1237" y="1096"/>
                    <a:pt x="1237" y="1095"/>
                  </a:cubicBezTo>
                  <a:cubicBezTo>
                    <a:pt x="1238" y="1095"/>
                    <a:pt x="1238" y="1094"/>
                    <a:pt x="1238" y="1094"/>
                  </a:cubicBezTo>
                  <a:cubicBezTo>
                    <a:pt x="1239" y="1093"/>
                    <a:pt x="1240" y="1092"/>
                    <a:pt x="1241" y="1090"/>
                  </a:cubicBezTo>
                  <a:cubicBezTo>
                    <a:pt x="1241" y="1089"/>
                    <a:pt x="1241" y="1088"/>
                    <a:pt x="1241" y="1087"/>
                  </a:cubicBezTo>
                  <a:cubicBezTo>
                    <a:pt x="1241" y="1086"/>
                    <a:pt x="1241" y="1085"/>
                    <a:pt x="1242" y="1084"/>
                  </a:cubicBezTo>
                  <a:cubicBezTo>
                    <a:pt x="1242" y="1083"/>
                    <a:pt x="1242" y="1083"/>
                    <a:pt x="1243" y="1083"/>
                  </a:cubicBezTo>
                  <a:cubicBezTo>
                    <a:pt x="1243" y="1082"/>
                    <a:pt x="1244" y="1082"/>
                    <a:pt x="1245" y="1082"/>
                  </a:cubicBezTo>
                  <a:cubicBezTo>
                    <a:pt x="1246" y="1081"/>
                    <a:pt x="1247" y="1079"/>
                    <a:pt x="1248" y="1078"/>
                  </a:cubicBezTo>
                  <a:cubicBezTo>
                    <a:pt x="1248" y="1077"/>
                    <a:pt x="1248" y="1077"/>
                    <a:pt x="1249" y="1076"/>
                  </a:cubicBezTo>
                  <a:cubicBezTo>
                    <a:pt x="1250" y="1075"/>
                    <a:pt x="1250" y="1075"/>
                    <a:pt x="1251" y="1074"/>
                  </a:cubicBezTo>
                  <a:cubicBezTo>
                    <a:pt x="1252" y="1074"/>
                    <a:pt x="1252" y="1073"/>
                    <a:pt x="1253" y="1073"/>
                  </a:cubicBezTo>
                  <a:cubicBezTo>
                    <a:pt x="1255" y="1071"/>
                    <a:pt x="1255" y="1069"/>
                    <a:pt x="1255" y="1068"/>
                  </a:cubicBezTo>
                  <a:cubicBezTo>
                    <a:pt x="1255" y="1067"/>
                    <a:pt x="1255" y="1067"/>
                    <a:pt x="1255" y="1066"/>
                  </a:cubicBezTo>
                  <a:cubicBezTo>
                    <a:pt x="1255" y="1065"/>
                    <a:pt x="1256" y="1063"/>
                    <a:pt x="1257" y="1062"/>
                  </a:cubicBezTo>
                  <a:cubicBezTo>
                    <a:pt x="1258" y="1061"/>
                    <a:pt x="1258" y="1060"/>
                    <a:pt x="1259" y="1060"/>
                  </a:cubicBezTo>
                  <a:cubicBezTo>
                    <a:pt x="1261" y="1057"/>
                    <a:pt x="1262" y="1055"/>
                    <a:pt x="1262" y="1050"/>
                  </a:cubicBezTo>
                  <a:cubicBezTo>
                    <a:pt x="1262" y="1048"/>
                    <a:pt x="1262" y="1046"/>
                    <a:pt x="1262" y="1045"/>
                  </a:cubicBezTo>
                  <a:cubicBezTo>
                    <a:pt x="1263" y="1043"/>
                    <a:pt x="1263" y="1042"/>
                    <a:pt x="1264" y="1041"/>
                  </a:cubicBezTo>
                  <a:cubicBezTo>
                    <a:pt x="1264" y="1040"/>
                    <a:pt x="1264" y="1039"/>
                    <a:pt x="1265" y="1038"/>
                  </a:cubicBezTo>
                  <a:cubicBezTo>
                    <a:pt x="1265" y="1037"/>
                    <a:pt x="1266" y="1037"/>
                    <a:pt x="1267" y="1036"/>
                  </a:cubicBezTo>
                  <a:cubicBezTo>
                    <a:pt x="1267" y="1035"/>
                    <a:pt x="1268" y="1035"/>
                    <a:pt x="1269" y="1034"/>
                  </a:cubicBezTo>
                  <a:cubicBezTo>
                    <a:pt x="1269" y="1034"/>
                    <a:pt x="1269" y="1033"/>
                    <a:pt x="1270" y="1033"/>
                  </a:cubicBezTo>
                  <a:cubicBezTo>
                    <a:pt x="1270" y="1032"/>
                    <a:pt x="1270" y="1032"/>
                    <a:pt x="1270" y="1032"/>
                  </a:cubicBezTo>
                  <a:cubicBezTo>
                    <a:pt x="1271" y="1032"/>
                    <a:pt x="1271" y="1032"/>
                    <a:pt x="1271" y="1031"/>
                  </a:cubicBezTo>
                  <a:cubicBezTo>
                    <a:pt x="1272" y="1031"/>
                    <a:pt x="1272" y="1031"/>
                    <a:pt x="1273" y="1030"/>
                  </a:cubicBezTo>
                  <a:cubicBezTo>
                    <a:pt x="1275" y="1028"/>
                    <a:pt x="1275" y="1025"/>
                    <a:pt x="1276" y="1022"/>
                  </a:cubicBezTo>
                  <a:cubicBezTo>
                    <a:pt x="1276" y="1021"/>
                    <a:pt x="1276" y="1020"/>
                    <a:pt x="1276" y="1020"/>
                  </a:cubicBezTo>
                  <a:cubicBezTo>
                    <a:pt x="1276" y="1018"/>
                    <a:pt x="1277" y="1017"/>
                    <a:pt x="1277" y="1016"/>
                  </a:cubicBezTo>
                  <a:cubicBezTo>
                    <a:pt x="1277" y="1012"/>
                    <a:pt x="1276" y="1009"/>
                    <a:pt x="1275" y="1007"/>
                  </a:cubicBezTo>
                  <a:cubicBezTo>
                    <a:pt x="1274" y="1004"/>
                    <a:pt x="1273" y="1002"/>
                    <a:pt x="1273" y="1000"/>
                  </a:cubicBezTo>
                  <a:cubicBezTo>
                    <a:pt x="1273" y="996"/>
                    <a:pt x="1272" y="990"/>
                    <a:pt x="1273" y="984"/>
                  </a:cubicBezTo>
                  <a:cubicBezTo>
                    <a:pt x="1273" y="982"/>
                    <a:pt x="1273" y="981"/>
                    <a:pt x="1273" y="979"/>
                  </a:cubicBezTo>
                  <a:cubicBezTo>
                    <a:pt x="1273" y="976"/>
                    <a:pt x="1273" y="973"/>
                    <a:pt x="1275" y="970"/>
                  </a:cubicBezTo>
                  <a:cubicBezTo>
                    <a:pt x="1276" y="967"/>
                    <a:pt x="1278" y="965"/>
                    <a:pt x="1281" y="963"/>
                  </a:cubicBezTo>
                  <a:cubicBezTo>
                    <a:pt x="1282" y="961"/>
                    <a:pt x="1283" y="960"/>
                    <a:pt x="1285" y="958"/>
                  </a:cubicBezTo>
                  <a:cubicBezTo>
                    <a:pt x="1285" y="958"/>
                    <a:pt x="1286" y="957"/>
                    <a:pt x="1286" y="957"/>
                  </a:cubicBezTo>
                  <a:cubicBezTo>
                    <a:pt x="1288" y="956"/>
                    <a:pt x="1289" y="955"/>
                    <a:pt x="1290" y="953"/>
                  </a:cubicBezTo>
                  <a:cubicBezTo>
                    <a:pt x="1291" y="951"/>
                    <a:pt x="1291" y="947"/>
                    <a:pt x="1290" y="945"/>
                  </a:cubicBezTo>
                  <a:cubicBezTo>
                    <a:pt x="1290" y="945"/>
                    <a:pt x="1290" y="945"/>
                    <a:pt x="1290" y="945"/>
                  </a:cubicBezTo>
                  <a:cubicBezTo>
                    <a:pt x="1290" y="941"/>
                    <a:pt x="1289" y="939"/>
                    <a:pt x="1288" y="937"/>
                  </a:cubicBezTo>
                  <a:cubicBezTo>
                    <a:pt x="1287" y="935"/>
                    <a:pt x="1287" y="933"/>
                    <a:pt x="1287" y="931"/>
                  </a:cubicBezTo>
                  <a:cubicBezTo>
                    <a:pt x="1288" y="930"/>
                    <a:pt x="1288" y="930"/>
                    <a:pt x="1288" y="930"/>
                  </a:cubicBezTo>
                  <a:cubicBezTo>
                    <a:pt x="1288" y="929"/>
                    <a:pt x="1288" y="927"/>
                    <a:pt x="1288" y="926"/>
                  </a:cubicBezTo>
                  <a:cubicBezTo>
                    <a:pt x="1288" y="922"/>
                    <a:pt x="1288" y="918"/>
                    <a:pt x="1288" y="915"/>
                  </a:cubicBezTo>
                  <a:cubicBezTo>
                    <a:pt x="1289" y="912"/>
                    <a:pt x="1290" y="910"/>
                    <a:pt x="1290" y="906"/>
                  </a:cubicBezTo>
                  <a:cubicBezTo>
                    <a:pt x="1290" y="905"/>
                    <a:pt x="1290" y="904"/>
                    <a:pt x="1291" y="903"/>
                  </a:cubicBezTo>
                  <a:cubicBezTo>
                    <a:pt x="1291" y="902"/>
                    <a:pt x="1291" y="901"/>
                    <a:pt x="1291" y="899"/>
                  </a:cubicBezTo>
                  <a:cubicBezTo>
                    <a:pt x="1292" y="898"/>
                    <a:pt x="1292" y="897"/>
                    <a:pt x="1292" y="896"/>
                  </a:cubicBezTo>
                  <a:cubicBezTo>
                    <a:pt x="1291" y="894"/>
                    <a:pt x="1291" y="893"/>
                    <a:pt x="1292" y="892"/>
                  </a:cubicBezTo>
                  <a:cubicBezTo>
                    <a:pt x="1292" y="891"/>
                    <a:pt x="1292" y="891"/>
                    <a:pt x="1292" y="891"/>
                  </a:cubicBezTo>
                  <a:cubicBezTo>
                    <a:pt x="1293" y="889"/>
                    <a:pt x="1293" y="886"/>
                    <a:pt x="1294" y="884"/>
                  </a:cubicBezTo>
                  <a:cubicBezTo>
                    <a:pt x="1295" y="878"/>
                    <a:pt x="1295" y="870"/>
                    <a:pt x="1294" y="865"/>
                  </a:cubicBezTo>
                  <a:cubicBezTo>
                    <a:pt x="1293" y="863"/>
                    <a:pt x="1293" y="861"/>
                    <a:pt x="1292" y="859"/>
                  </a:cubicBezTo>
                  <a:cubicBezTo>
                    <a:pt x="1291" y="857"/>
                    <a:pt x="1290" y="855"/>
                    <a:pt x="1290" y="853"/>
                  </a:cubicBezTo>
                  <a:cubicBezTo>
                    <a:pt x="1289" y="851"/>
                    <a:pt x="1289" y="848"/>
                    <a:pt x="1289" y="846"/>
                  </a:cubicBezTo>
                  <a:cubicBezTo>
                    <a:pt x="1289" y="844"/>
                    <a:pt x="1289" y="842"/>
                    <a:pt x="1289" y="839"/>
                  </a:cubicBezTo>
                  <a:cubicBezTo>
                    <a:pt x="1289" y="839"/>
                    <a:pt x="1289" y="838"/>
                    <a:pt x="1289" y="838"/>
                  </a:cubicBezTo>
                  <a:cubicBezTo>
                    <a:pt x="1288" y="836"/>
                    <a:pt x="1288" y="834"/>
                    <a:pt x="1288" y="833"/>
                  </a:cubicBezTo>
                  <a:cubicBezTo>
                    <a:pt x="1287" y="832"/>
                    <a:pt x="1287" y="831"/>
                    <a:pt x="1287" y="830"/>
                  </a:cubicBezTo>
                  <a:cubicBezTo>
                    <a:pt x="1286" y="829"/>
                    <a:pt x="1286" y="829"/>
                    <a:pt x="1286" y="827"/>
                  </a:cubicBezTo>
                  <a:cubicBezTo>
                    <a:pt x="1286" y="825"/>
                    <a:pt x="1286" y="822"/>
                    <a:pt x="1286" y="819"/>
                  </a:cubicBezTo>
                  <a:cubicBezTo>
                    <a:pt x="1286" y="817"/>
                    <a:pt x="1286" y="815"/>
                    <a:pt x="1286" y="813"/>
                  </a:cubicBezTo>
                  <a:cubicBezTo>
                    <a:pt x="1287" y="811"/>
                    <a:pt x="1286" y="809"/>
                    <a:pt x="1286" y="807"/>
                  </a:cubicBezTo>
                  <a:cubicBezTo>
                    <a:pt x="1286" y="804"/>
                    <a:pt x="1286" y="802"/>
                    <a:pt x="1286" y="800"/>
                  </a:cubicBezTo>
                  <a:cubicBezTo>
                    <a:pt x="1286" y="799"/>
                    <a:pt x="1286" y="798"/>
                    <a:pt x="1287" y="798"/>
                  </a:cubicBezTo>
                  <a:cubicBezTo>
                    <a:pt x="1287" y="796"/>
                    <a:pt x="1287" y="794"/>
                    <a:pt x="1287" y="792"/>
                  </a:cubicBezTo>
                  <a:cubicBezTo>
                    <a:pt x="1286" y="791"/>
                    <a:pt x="1286" y="791"/>
                    <a:pt x="1286" y="790"/>
                  </a:cubicBezTo>
                  <a:cubicBezTo>
                    <a:pt x="1285" y="789"/>
                    <a:pt x="1285" y="788"/>
                    <a:pt x="1285" y="787"/>
                  </a:cubicBezTo>
                  <a:cubicBezTo>
                    <a:pt x="1285" y="787"/>
                    <a:pt x="1285" y="787"/>
                    <a:pt x="1285" y="787"/>
                  </a:cubicBezTo>
                  <a:cubicBezTo>
                    <a:pt x="1286" y="786"/>
                    <a:pt x="1286" y="786"/>
                    <a:pt x="1286" y="785"/>
                  </a:cubicBezTo>
                  <a:cubicBezTo>
                    <a:pt x="1286" y="783"/>
                    <a:pt x="1286" y="782"/>
                    <a:pt x="1286" y="782"/>
                  </a:cubicBezTo>
                  <a:cubicBezTo>
                    <a:pt x="1286" y="781"/>
                    <a:pt x="1286" y="781"/>
                    <a:pt x="1286" y="781"/>
                  </a:cubicBezTo>
                  <a:cubicBezTo>
                    <a:pt x="1286" y="781"/>
                    <a:pt x="1286" y="780"/>
                    <a:pt x="1286" y="780"/>
                  </a:cubicBezTo>
                  <a:cubicBezTo>
                    <a:pt x="1285" y="779"/>
                    <a:pt x="1285" y="778"/>
                    <a:pt x="1284" y="777"/>
                  </a:cubicBezTo>
                  <a:cubicBezTo>
                    <a:pt x="1284" y="776"/>
                    <a:pt x="1283" y="776"/>
                    <a:pt x="1283" y="776"/>
                  </a:cubicBezTo>
                  <a:cubicBezTo>
                    <a:pt x="1283" y="773"/>
                    <a:pt x="1284" y="768"/>
                    <a:pt x="1286" y="766"/>
                  </a:cubicBezTo>
                  <a:cubicBezTo>
                    <a:pt x="1287" y="766"/>
                    <a:pt x="1287" y="766"/>
                    <a:pt x="1287" y="766"/>
                  </a:cubicBezTo>
                  <a:cubicBezTo>
                    <a:pt x="1289" y="764"/>
                    <a:pt x="1290" y="763"/>
                    <a:pt x="1289" y="759"/>
                  </a:cubicBezTo>
                  <a:cubicBezTo>
                    <a:pt x="1289" y="759"/>
                    <a:pt x="1289" y="758"/>
                    <a:pt x="1289" y="758"/>
                  </a:cubicBezTo>
                  <a:cubicBezTo>
                    <a:pt x="1289" y="758"/>
                    <a:pt x="1290" y="758"/>
                    <a:pt x="1290" y="758"/>
                  </a:cubicBezTo>
                  <a:cubicBezTo>
                    <a:pt x="1290" y="758"/>
                    <a:pt x="1291" y="757"/>
                    <a:pt x="1292" y="756"/>
                  </a:cubicBezTo>
                  <a:cubicBezTo>
                    <a:pt x="1293" y="755"/>
                    <a:pt x="1294" y="754"/>
                    <a:pt x="1294" y="753"/>
                  </a:cubicBezTo>
                  <a:cubicBezTo>
                    <a:pt x="1294" y="750"/>
                    <a:pt x="1292" y="749"/>
                    <a:pt x="1291" y="748"/>
                  </a:cubicBezTo>
                  <a:cubicBezTo>
                    <a:pt x="1290" y="747"/>
                    <a:pt x="1290" y="747"/>
                    <a:pt x="1289" y="747"/>
                  </a:cubicBezTo>
                  <a:cubicBezTo>
                    <a:pt x="1290" y="746"/>
                    <a:pt x="1291" y="745"/>
                    <a:pt x="1291" y="744"/>
                  </a:cubicBezTo>
                  <a:cubicBezTo>
                    <a:pt x="1291" y="744"/>
                    <a:pt x="1291" y="743"/>
                    <a:pt x="1291" y="743"/>
                  </a:cubicBezTo>
                  <a:cubicBezTo>
                    <a:pt x="1292" y="743"/>
                    <a:pt x="1292" y="744"/>
                    <a:pt x="1293" y="745"/>
                  </a:cubicBezTo>
                  <a:cubicBezTo>
                    <a:pt x="1293" y="745"/>
                    <a:pt x="1294" y="745"/>
                    <a:pt x="1294" y="746"/>
                  </a:cubicBezTo>
                  <a:cubicBezTo>
                    <a:pt x="1295" y="746"/>
                    <a:pt x="1295" y="746"/>
                    <a:pt x="1295" y="746"/>
                  </a:cubicBezTo>
                  <a:cubicBezTo>
                    <a:pt x="1296" y="747"/>
                    <a:pt x="1296" y="747"/>
                    <a:pt x="1296" y="748"/>
                  </a:cubicBezTo>
                  <a:cubicBezTo>
                    <a:pt x="1296" y="749"/>
                    <a:pt x="1296" y="749"/>
                    <a:pt x="1296" y="749"/>
                  </a:cubicBezTo>
                  <a:cubicBezTo>
                    <a:pt x="1296" y="753"/>
                    <a:pt x="1296" y="756"/>
                    <a:pt x="1298" y="757"/>
                  </a:cubicBezTo>
                  <a:cubicBezTo>
                    <a:pt x="1299" y="757"/>
                    <a:pt x="1299" y="758"/>
                    <a:pt x="1300" y="758"/>
                  </a:cubicBezTo>
                  <a:cubicBezTo>
                    <a:pt x="1303" y="758"/>
                    <a:pt x="1308" y="753"/>
                    <a:pt x="1309" y="751"/>
                  </a:cubicBezTo>
                  <a:cubicBezTo>
                    <a:pt x="1313" y="747"/>
                    <a:pt x="1317" y="742"/>
                    <a:pt x="1320" y="736"/>
                  </a:cubicBezTo>
                  <a:cubicBezTo>
                    <a:pt x="1321" y="735"/>
                    <a:pt x="1321" y="734"/>
                    <a:pt x="1322" y="733"/>
                  </a:cubicBezTo>
                  <a:cubicBezTo>
                    <a:pt x="1323" y="732"/>
                    <a:pt x="1324" y="731"/>
                    <a:pt x="1324" y="729"/>
                  </a:cubicBezTo>
                  <a:cubicBezTo>
                    <a:pt x="1325" y="728"/>
                    <a:pt x="1325" y="727"/>
                    <a:pt x="1326" y="726"/>
                  </a:cubicBezTo>
                  <a:cubicBezTo>
                    <a:pt x="1326" y="724"/>
                    <a:pt x="1327" y="723"/>
                    <a:pt x="1328" y="722"/>
                  </a:cubicBezTo>
                  <a:cubicBezTo>
                    <a:pt x="1329" y="718"/>
                    <a:pt x="1331" y="715"/>
                    <a:pt x="1332" y="712"/>
                  </a:cubicBezTo>
                  <a:cubicBezTo>
                    <a:pt x="1333" y="709"/>
                    <a:pt x="1334" y="707"/>
                    <a:pt x="1335" y="705"/>
                  </a:cubicBezTo>
                  <a:cubicBezTo>
                    <a:pt x="1336" y="703"/>
                    <a:pt x="1336" y="702"/>
                    <a:pt x="1336" y="700"/>
                  </a:cubicBezTo>
                  <a:cubicBezTo>
                    <a:pt x="1336" y="699"/>
                    <a:pt x="1336" y="698"/>
                    <a:pt x="1337" y="697"/>
                  </a:cubicBezTo>
                  <a:cubicBezTo>
                    <a:pt x="1337" y="696"/>
                    <a:pt x="1337" y="696"/>
                    <a:pt x="1338" y="695"/>
                  </a:cubicBezTo>
                  <a:cubicBezTo>
                    <a:pt x="1338" y="693"/>
                    <a:pt x="1339" y="691"/>
                    <a:pt x="1340" y="690"/>
                  </a:cubicBezTo>
                  <a:cubicBezTo>
                    <a:pt x="1341" y="689"/>
                    <a:pt x="1341" y="688"/>
                    <a:pt x="1342" y="688"/>
                  </a:cubicBezTo>
                  <a:cubicBezTo>
                    <a:pt x="1343" y="687"/>
                    <a:pt x="1344" y="686"/>
                    <a:pt x="1345" y="684"/>
                  </a:cubicBezTo>
                  <a:cubicBezTo>
                    <a:pt x="1346" y="682"/>
                    <a:pt x="1347" y="680"/>
                    <a:pt x="1347" y="678"/>
                  </a:cubicBezTo>
                  <a:cubicBezTo>
                    <a:pt x="1347" y="678"/>
                    <a:pt x="1347" y="677"/>
                    <a:pt x="1347" y="677"/>
                  </a:cubicBezTo>
                  <a:cubicBezTo>
                    <a:pt x="1348" y="674"/>
                    <a:pt x="1350" y="670"/>
                    <a:pt x="1357" y="664"/>
                  </a:cubicBezTo>
                  <a:cubicBezTo>
                    <a:pt x="1358" y="663"/>
                    <a:pt x="1358" y="663"/>
                    <a:pt x="1358" y="663"/>
                  </a:cubicBezTo>
                  <a:cubicBezTo>
                    <a:pt x="1360" y="661"/>
                    <a:pt x="1361" y="660"/>
                    <a:pt x="1362" y="659"/>
                  </a:cubicBezTo>
                  <a:cubicBezTo>
                    <a:pt x="1364" y="657"/>
                    <a:pt x="1365" y="657"/>
                    <a:pt x="1367" y="656"/>
                  </a:cubicBezTo>
                  <a:cubicBezTo>
                    <a:pt x="1372" y="655"/>
                    <a:pt x="1374" y="651"/>
                    <a:pt x="1376" y="648"/>
                  </a:cubicBezTo>
                  <a:cubicBezTo>
                    <a:pt x="1377" y="646"/>
                    <a:pt x="1377" y="645"/>
                    <a:pt x="1378" y="644"/>
                  </a:cubicBezTo>
                  <a:cubicBezTo>
                    <a:pt x="1382" y="640"/>
                    <a:pt x="1384" y="636"/>
                    <a:pt x="1387" y="631"/>
                  </a:cubicBezTo>
                  <a:cubicBezTo>
                    <a:pt x="1389" y="629"/>
                    <a:pt x="1389" y="629"/>
                    <a:pt x="1389" y="629"/>
                  </a:cubicBezTo>
                  <a:cubicBezTo>
                    <a:pt x="1390" y="626"/>
                    <a:pt x="1392" y="624"/>
                    <a:pt x="1394" y="622"/>
                  </a:cubicBezTo>
                  <a:cubicBezTo>
                    <a:pt x="1396" y="620"/>
                    <a:pt x="1398" y="617"/>
                    <a:pt x="1400" y="614"/>
                  </a:cubicBezTo>
                  <a:cubicBezTo>
                    <a:pt x="1401" y="612"/>
                    <a:pt x="1401" y="612"/>
                    <a:pt x="1401" y="612"/>
                  </a:cubicBezTo>
                  <a:cubicBezTo>
                    <a:pt x="1402" y="611"/>
                    <a:pt x="1403" y="609"/>
                    <a:pt x="1405" y="608"/>
                  </a:cubicBezTo>
                  <a:cubicBezTo>
                    <a:pt x="1407" y="605"/>
                    <a:pt x="1409" y="603"/>
                    <a:pt x="1410" y="600"/>
                  </a:cubicBezTo>
                  <a:cubicBezTo>
                    <a:pt x="1412" y="597"/>
                    <a:pt x="1413" y="595"/>
                    <a:pt x="1413" y="592"/>
                  </a:cubicBezTo>
                  <a:cubicBezTo>
                    <a:pt x="1414" y="590"/>
                    <a:pt x="1415" y="588"/>
                    <a:pt x="1416" y="586"/>
                  </a:cubicBezTo>
                  <a:cubicBezTo>
                    <a:pt x="1417" y="583"/>
                    <a:pt x="1418" y="580"/>
                    <a:pt x="1419" y="578"/>
                  </a:cubicBezTo>
                  <a:cubicBezTo>
                    <a:pt x="1419" y="576"/>
                    <a:pt x="1420" y="574"/>
                    <a:pt x="1420" y="573"/>
                  </a:cubicBezTo>
                  <a:cubicBezTo>
                    <a:pt x="1422" y="568"/>
                    <a:pt x="1423" y="563"/>
                    <a:pt x="1424" y="559"/>
                  </a:cubicBezTo>
                  <a:cubicBezTo>
                    <a:pt x="1425" y="555"/>
                    <a:pt x="1425" y="550"/>
                    <a:pt x="1425" y="545"/>
                  </a:cubicBezTo>
                  <a:cubicBezTo>
                    <a:pt x="1425" y="544"/>
                    <a:pt x="1425" y="543"/>
                    <a:pt x="1424" y="542"/>
                  </a:cubicBezTo>
                  <a:close/>
                  <a:moveTo>
                    <a:pt x="1068" y="337"/>
                  </a:moveTo>
                  <a:cubicBezTo>
                    <a:pt x="1068" y="338"/>
                    <a:pt x="1067" y="338"/>
                    <a:pt x="1067" y="338"/>
                  </a:cubicBezTo>
                  <a:cubicBezTo>
                    <a:pt x="1066" y="339"/>
                    <a:pt x="1066" y="339"/>
                    <a:pt x="1066" y="340"/>
                  </a:cubicBezTo>
                  <a:cubicBezTo>
                    <a:pt x="1065" y="341"/>
                    <a:pt x="1065" y="341"/>
                    <a:pt x="1064" y="342"/>
                  </a:cubicBezTo>
                  <a:cubicBezTo>
                    <a:pt x="1064" y="343"/>
                    <a:pt x="1064" y="343"/>
                    <a:pt x="1063" y="343"/>
                  </a:cubicBezTo>
                  <a:cubicBezTo>
                    <a:pt x="1063" y="343"/>
                    <a:pt x="1063" y="342"/>
                    <a:pt x="1063" y="342"/>
                  </a:cubicBezTo>
                  <a:cubicBezTo>
                    <a:pt x="1063" y="341"/>
                    <a:pt x="1063" y="341"/>
                    <a:pt x="1063" y="341"/>
                  </a:cubicBezTo>
                  <a:cubicBezTo>
                    <a:pt x="1063" y="340"/>
                    <a:pt x="1063" y="339"/>
                    <a:pt x="1063" y="338"/>
                  </a:cubicBezTo>
                  <a:cubicBezTo>
                    <a:pt x="1063" y="337"/>
                    <a:pt x="1063" y="336"/>
                    <a:pt x="1062" y="335"/>
                  </a:cubicBezTo>
                  <a:cubicBezTo>
                    <a:pt x="1062" y="333"/>
                    <a:pt x="1063" y="328"/>
                    <a:pt x="1064" y="327"/>
                  </a:cubicBezTo>
                  <a:cubicBezTo>
                    <a:pt x="1066" y="327"/>
                    <a:pt x="1066" y="327"/>
                    <a:pt x="1066" y="327"/>
                  </a:cubicBezTo>
                  <a:cubicBezTo>
                    <a:pt x="1066" y="325"/>
                    <a:pt x="1066" y="325"/>
                    <a:pt x="1066" y="325"/>
                  </a:cubicBezTo>
                  <a:cubicBezTo>
                    <a:pt x="1067" y="324"/>
                    <a:pt x="1067" y="323"/>
                    <a:pt x="1068" y="322"/>
                  </a:cubicBezTo>
                  <a:cubicBezTo>
                    <a:pt x="1068" y="322"/>
                    <a:pt x="1069" y="322"/>
                    <a:pt x="1069" y="322"/>
                  </a:cubicBezTo>
                  <a:cubicBezTo>
                    <a:pt x="1068" y="325"/>
                    <a:pt x="1067" y="329"/>
                    <a:pt x="1067" y="332"/>
                  </a:cubicBezTo>
                  <a:cubicBezTo>
                    <a:pt x="1067" y="334"/>
                    <a:pt x="1067" y="334"/>
                    <a:pt x="1067" y="334"/>
                  </a:cubicBezTo>
                  <a:cubicBezTo>
                    <a:pt x="1068" y="334"/>
                    <a:pt x="1068" y="334"/>
                    <a:pt x="1068" y="334"/>
                  </a:cubicBezTo>
                  <a:cubicBezTo>
                    <a:pt x="1068" y="335"/>
                    <a:pt x="1068" y="335"/>
                    <a:pt x="1068" y="336"/>
                  </a:cubicBezTo>
                  <a:cubicBezTo>
                    <a:pt x="1068" y="337"/>
                    <a:pt x="1068" y="337"/>
                    <a:pt x="1068" y="337"/>
                  </a:cubicBezTo>
                  <a:close/>
                  <a:moveTo>
                    <a:pt x="1079" y="331"/>
                  </a:moveTo>
                  <a:cubicBezTo>
                    <a:pt x="1078" y="332"/>
                    <a:pt x="1078" y="332"/>
                    <a:pt x="1078" y="332"/>
                  </a:cubicBezTo>
                  <a:cubicBezTo>
                    <a:pt x="1078" y="332"/>
                    <a:pt x="1078" y="332"/>
                    <a:pt x="1078" y="332"/>
                  </a:cubicBezTo>
                  <a:cubicBezTo>
                    <a:pt x="1078" y="332"/>
                    <a:pt x="1078" y="332"/>
                    <a:pt x="1078" y="331"/>
                  </a:cubicBezTo>
                  <a:cubicBezTo>
                    <a:pt x="1078" y="331"/>
                    <a:pt x="1078" y="331"/>
                    <a:pt x="1078" y="331"/>
                  </a:cubicBezTo>
                  <a:cubicBezTo>
                    <a:pt x="1079" y="330"/>
                    <a:pt x="1080" y="329"/>
                    <a:pt x="1080" y="328"/>
                  </a:cubicBezTo>
                  <a:cubicBezTo>
                    <a:pt x="1080" y="328"/>
                    <a:pt x="1080" y="328"/>
                    <a:pt x="1080" y="328"/>
                  </a:cubicBezTo>
                  <a:cubicBezTo>
                    <a:pt x="1080" y="329"/>
                    <a:pt x="1080" y="329"/>
                    <a:pt x="1080" y="329"/>
                  </a:cubicBezTo>
                  <a:cubicBezTo>
                    <a:pt x="1080" y="329"/>
                    <a:pt x="1080" y="329"/>
                    <a:pt x="1080" y="330"/>
                  </a:cubicBezTo>
                  <a:cubicBezTo>
                    <a:pt x="1080" y="330"/>
                    <a:pt x="1079" y="331"/>
                    <a:pt x="1079" y="331"/>
                  </a:cubicBezTo>
                  <a:close/>
                  <a:moveTo>
                    <a:pt x="856" y="294"/>
                  </a:moveTo>
                  <a:cubicBezTo>
                    <a:pt x="856" y="294"/>
                    <a:pt x="856" y="293"/>
                    <a:pt x="855" y="293"/>
                  </a:cubicBezTo>
                  <a:cubicBezTo>
                    <a:pt x="855" y="293"/>
                    <a:pt x="854" y="294"/>
                    <a:pt x="853" y="294"/>
                  </a:cubicBezTo>
                  <a:cubicBezTo>
                    <a:pt x="852" y="294"/>
                    <a:pt x="852" y="294"/>
                    <a:pt x="852" y="294"/>
                  </a:cubicBezTo>
                  <a:cubicBezTo>
                    <a:pt x="852" y="294"/>
                    <a:pt x="851" y="295"/>
                    <a:pt x="851" y="295"/>
                  </a:cubicBezTo>
                  <a:cubicBezTo>
                    <a:pt x="851" y="295"/>
                    <a:pt x="851" y="295"/>
                    <a:pt x="851" y="294"/>
                  </a:cubicBezTo>
                  <a:cubicBezTo>
                    <a:pt x="851" y="294"/>
                    <a:pt x="851" y="294"/>
                    <a:pt x="851" y="294"/>
                  </a:cubicBezTo>
                  <a:cubicBezTo>
                    <a:pt x="852" y="294"/>
                    <a:pt x="854" y="294"/>
                    <a:pt x="855" y="293"/>
                  </a:cubicBezTo>
                  <a:cubicBezTo>
                    <a:pt x="856" y="292"/>
                    <a:pt x="856" y="292"/>
                    <a:pt x="857" y="292"/>
                  </a:cubicBezTo>
                  <a:cubicBezTo>
                    <a:pt x="858" y="292"/>
                    <a:pt x="859" y="292"/>
                    <a:pt x="860" y="292"/>
                  </a:cubicBezTo>
                  <a:cubicBezTo>
                    <a:pt x="860" y="292"/>
                    <a:pt x="860" y="292"/>
                    <a:pt x="860" y="292"/>
                  </a:cubicBezTo>
                  <a:cubicBezTo>
                    <a:pt x="859" y="292"/>
                    <a:pt x="859" y="293"/>
                    <a:pt x="858" y="293"/>
                  </a:cubicBezTo>
                  <a:cubicBezTo>
                    <a:pt x="858" y="293"/>
                    <a:pt x="857" y="294"/>
                    <a:pt x="857" y="294"/>
                  </a:cubicBezTo>
                  <a:cubicBezTo>
                    <a:pt x="857" y="294"/>
                    <a:pt x="857" y="294"/>
                    <a:pt x="856" y="294"/>
                  </a:cubicBezTo>
                  <a:close/>
                  <a:moveTo>
                    <a:pt x="822" y="239"/>
                  </a:moveTo>
                  <a:cubicBezTo>
                    <a:pt x="821" y="238"/>
                    <a:pt x="819" y="237"/>
                    <a:pt x="817" y="237"/>
                  </a:cubicBezTo>
                  <a:cubicBezTo>
                    <a:pt x="818" y="236"/>
                    <a:pt x="818" y="236"/>
                    <a:pt x="818" y="236"/>
                  </a:cubicBezTo>
                  <a:cubicBezTo>
                    <a:pt x="818" y="235"/>
                    <a:pt x="819" y="235"/>
                    <a:pt x="819" y="235"/>
                  </a:cubicBezTo>
                  <a:cubicBezTo>
                    <a:pt x="819" y="234"/>
                    <a:pt x="819" y="234"/>
                    <a:pt x="820" y="234"/>
                  </a:cubicBezTo>
                  <a:cubicBezTo>
                    <a:pt x="821" y="234"/>
                    <a:pt x="822" y="233"/>
                    <a:pt x="822" y="232"/>
                  </a:cubicBezTo>
                  <a:cubicBezTo>
                    <a:pt x="823" y="231"/>
                    <a:pt x="826" y="229"/>
                    <a:pt x="826" y="226"/>
                  </a:cubicBezTo>
                  <a:cubicBezTo>
                    <a:pt x="827" y="229"/>
                    <a:pt x="829" y="230"/>
                    <a:pt x="832" y="230"/>
                  </a:cubicBezTo>
                  <a:cubicBezTo>
                    <a:pt x="833" y="230"/>
                    <a:pt x="835" y="229"/>
                    <a:pt x="836" y="228"/>
                  </a:cubicBezTo>
                  <a:cubicBezTo>
                    <a:pt x="838" y="227"/>
                    <a:pt x="841" y="225"/>
                    <a:pt x="843" y="223"/>
                  </a:cubicBezTo>
                  <a:cubicBezTo>
                    <a:pt x="843" y="223"/>
                    <a:pt x="843" y="223"/>
                    <a:pt x="843" y="223"/>
                  </a:cubicBezTo>
                  <a:cubicBezTo>
                    <a:pt x="842" y="224"/>
                    <a:pt x="842" y="224"/>
                    <a:pt x="841" y="225"/>
                  </a:cubicBezTo>
                  <a:cubicBezTo>
                    <a:pt x="840" y="226"/>
                    <a:pt x="838" y="227"/>
                    <a:pt x="837" y="230"/>
                  </a:cubicBezTo>
                  <a:cubicBezTo>
                    <a:pt x="837" y="230"/>
                    <a:pt x="836" y="230"/>
                    <a:pt x="836" y="230"/>
                  </a:cubicBezTo>
                  <a:cubicBezTo>
                    <a:pt x="835" y="232"/>
                    <a:pt x="835" y="234"/>
                    <a:pt x="835" y="236"/>
                  </a:cubicBezTo>
                  <a:cubicBezTo>
                    <a:pt x="835" y="237"/>
                    <a:pt x="835" y="237"/>
                    <a:pt x="835" y="237"/>
                  </a:cubicBezTo>
                  <a:cubicBezTo>
                    <a:pt x="835" y="238"/>
                    <a:pt x="835" y="238"/>
                    <a:pt x="836" y="239"/>
                  </a:cubicBezTo>
                  <a:cubicBezTo>
                    <a:pt x="835" y="238"/>
                    <a:pt x="834" y="238"/>
                    <a:pt x="833" y="238"/>
                  </a:cubicBezTo>
                  <a:cubicBezTo>
                    <a:pt x="831" y="238"/>
                    <a:pt x="829" y="239"/>
                    <a:pt x="827" y="241"/>
                  </a:cubicBezTo>
                  <a:cubicBezTo>
                    <a:pt x="827" y="241"/>
                    <a:pt x="826" y="242"/>
                    <a:pt x="826" y="242"/>
                  </a:cubicBezTo>
                  <a:cubicBezTo>
                    <a:pt x="825" y="243"/>
                    <a:pt x="825" y="244"/>
                    <a:pt x="824" y="244"/>
                  </a:cubicBezTo>
                  <a:cubicBezTo>
                    <a:pt x="824" y="242"/>
                    <a:pt x="823" y="240"/>
                    <a:pt x="822" y="239"/>
                  </a:cubicBezTo>
                  <a:close/>
                  <a:moveTo>
                    <a:pt x="845" y="220"/>
                  </a:moveTo>
                  <a:cubicBezTo>
                    <a:pt x="845" y="220"/>
                    <a:pt x="845" y="220"/>
                    <a:pt x="845" y="220"/>
                  </a:cubicBezTo>
                  <a:cubicBezTo>
                    <a:pt x="845" y="220"/>
                    <a:pt x="845" y="221"/>
                    <a:pt x="844" y="221"/>
                  </a:cubicBezTo>
                  <a:cubicBezTo>
                    <a:pt x="845" y="221"/>
                    <a:pt x="845" y="220"/>
                    <a:pt x="845" y="220"/>
                  </a:cubicBezTo>
                  <a:close/>
                  <a:moveTo>
                    <a:pt x="853" y="218"/>
                  </a:moveTo>
                  <a:cubicBezTo>
                    <a:pt x="852" y="218"/>
                    <a:pt x="851" y="219"/>
                    <a:pt x="850" y="219"/>
                  </a:cubicBezTo>
                  <a:cubicBezTo>
                    <a:pt x="850" y="219"/>
                    <a:pt x="850" y="219"/>
                    <a:pt x="849" y="219"/>
                  </a:cubicBezTo>
                  <a:cubicBezTo>
                    <a:pt x="850" y="218"/>
                    <a:pt x="850" y="218"/>
                    <a:pt x="850" y="217"/>
                  </a:cubicBezTo>
                  <a:cubicBezTo>
                    <a:pt x="851" y="218"/>
                    <a:pt x="852" y="218"/>
                    <a:pt x="853" y="218"/>
                  </a:cubicBezTo>
                  <a:cubicBezTo>
                    <a:pt x="853" y="218"/>
                    <a:pt x="853" y="218"/>
                    <a:pt x="853" y="218"/>
                  </a:cubicBezTo>
                  <a:close/>
                  <a:moveTo>
                    <a:pt x="868" y="220"/>
                  </a:moveTo>
                  <a:cubicBezTo>
                    <a:pt x="868" y="220"/>
                    <a:pt x="868" y="220"/>
                    <a:pt x="868" y="220"/>
                  </a:cubicBezTo>
                  <a:cubicBezTo>
                    <a:pt x="868" y="220"/>
                    <a:pt x="868" y="221"/>
                    <a:pt x="868" y="221"/>
                  </a:cubicBezTo>
                  <a:cubicBezTo>
                    <a:pt x="868" y="221"/>
                    <a:pt x="867" y="221"/>
                    <a:pt x="867" y="221"/>
                  </a:cubicBezTo>
                  <a:cubicBezTo>
                    <a:pt x="867" y="221"/>
                    <a:pt x="867" y="221"/>
                    <a:pt x="867" y="221"/>
                  </a:cubicBezTo>
                  <a:lnTo>
                    <a:pt x="868" y="220"/>
                  </a:lnTo>
                  <a:close/>
                  <a:moveTo>
                    <a:pt x="843" y="205"/>
                  </a:moveTo>
                  <a:cubicBezTo>
                    <a:pt x="842" y="205"/>
                    <a:pt x="841" y="206"/>
                    <a:pt x="840" y="207"/>
                  </a:cubicBezTo>
                  <a:cubicBezTo>
                    <a:pt x="840" y="206"/>
                    <a:pt x="841" y="206"/>
                    <a:pt x="841" y="206"/>
                  </a:cubicBezTo>
                  <a:cubicBezTo>
                    <a:pt x="841" y="205"/>
                    <a:pt x="842" y="204"/>
                    <a:pt x="842" y="204"/>
                  </a:cubicBezTo>
                  <a:cubicBezTo>
                    <a:pt x="843" y="203"/>
                    <a:pt x="843" y="202"/>
                    <a:pt x="844" y="202"/>
                  </a:cubicBezTo>
                  <a:cubicBezTo>
                    <a:pt x="843" y="203"/>
                    <a:pt x="843" y="204"/>
                    <a:pt x="843" y="205"/>
                  </a:cubicBezTo>
                  <a:close/>
                  <a:moveTo>
                    <a:pt x="839" y="213"/>
                  </a:moveTo>
                  <a:cubicBezTo>
                    <a:pt x="837" y="214"/>
                    <a:pt x="835" y="214"/>
                    <a:pt x="834" y="215"/>
                  </a:cubicBezTo>
                  <a:cubicBezTo>
                    <a:pt x="833" y="216"/>
                    <a:pt x="832" y="216"/>
                    <a:pt x="831" y="216"/>
                  </a:cubicBezTo>
                  <a:cubicBezTo>
                    <a:pt x="828" y="218"/>
                    <a:pt x="826" y="220"/>
                    <a:pt x="826" y="223"/>
                  </a:cubicBezTo>
                  <a:cubicBezTo>
                    <a:pt x="826" y="222"/>
                    <a:pt x="825" y="221"/>
                    <a:pt x="824" y="221"/>
                  </a:cubicBezTo>
                  <a:cubicBezTo>
                    <a:pt x="825" y="221"/>
                    <a:pt x="825" y="220"/>
                    <a:pt x="825" y="220"/>
                  </a:cubicBezTo>
                  <a:cubicBezTo>
                    <a:pt x="825" y="220"/>
                    <a:pt x="825" y="220"/>
                    <a:pt x="825" y="220"/>
                  </a:cubicBezTo>
                  <a:cubicBezTo>
                    <a:pt x="826" y="219"/>
                    <a:pt x="827" y="218"/>
                    <a:pt x="828" y="216"/>
                  </a:cubicBezTo>
                  <a:cubicBezTo>
                    <a:pt x="829" y="215"/>
                    <a:pt x="829" y="214"/>
                    <a:pt x="830" y="214"/>
                  </a:cubicBezTo>
                  <a:cubicBezTo>
                    <a:pt x="830" y="214"/>
                    <a:pt x="831" y="214"/>
                    <a:pt x="831" y="213"/>
                  </a:cubicBezTo>
                  <a:cubicBezTo>
                    <a:pt x="832" y="213"/>
                    <a:pt x="832" y="213"/>
                    <a:pt x="833" y="213"/>
                  </a:cubicBezTo>
                  <a:cubicBezTo>
                    <a:pt x="835" y="213"/>
                    <a:pt x="836" y="212"/>
                    <a:pt x="837" y="211"/>
                  </a:cubicBezTo>
                  <a:cubicBezTo>
                    <a:pt x="838" y="210"/>
                    <a:pt x="838" y="210"/>
                    <a:pt x="838" y="209"/>
                  </a:cubicBezTo>
                  <a:cubicBezTo>
                    <a:pt x="838" y="211"/>
                    <a:pt x="838" y="212"/>
                    <a:pt x="839" y="213"/>
                  </a:cubicBezTo>
                  <a:close/>
                  <a:moveTo>
                    <a:pt x="819" y="262"/>
                  </a:moveTo>
                  <a:cubicBezTo>
                    <a:pt x="819" y="260"/>
                    <a:pt x="820" y="258"/>
                    <a:pt x="820" y="257"/>
                  </a:cubicBezTo>
                  <a:cubicBezTo>
                    <a:pt x="820" y="256"/>
                    <a:pt x="821" y="256"/>
                    <a:pt x="821" y="255"/>
                  </a:cubicBezTo>
                  <a:cubicBezTo>
                    <a:pt x="821" y="256"/>
                    <a:pt x="821" y="256"/>
                    <a:pt x="821" y="256"/>
                  </a:cubicBezTo>
                  <a:cubicBezTo>
                    <a:pt x="822" y="257"/>
                    <a:pt x="823" y="258"/>
                    <a:pt x="824" y="258"/>
                  </a:cubicBezTo>
                  <a:cubicBezTo>
                    <a:pt x="824" y="258"/>
                    <a:pt x="824" y="258"/>
                    <a:pt x="824" y="258"/>
                  </a:cubicBezTo>
                  <a:cubicBezTo>
                    <a:pt x="824" y="258"/>
                    <a:pt x="824" y="258"/>
                    <a:pt x="824" y="258"/>
                  </a:cubicBezTo>
                  <a:cubicBezTo>
                    <a:pt x="823" y="258"/>
                    <a:pt x="823" y="259"/>
                    <a:pt x="822" y="259"/>
                  </a:cubicBezTo>
                  <a:cubicBezTo>
                    <a:pt x="821" y="260"/>
                    <a:pt x="820" y="261"/>
                    <a:pt x="819" y="262"/>
                  </a:cubicBezTo>
                  <a:cubicBezTo>
                    <a:pt x="819" y="262"/>
                    <a:pt x="817" y="264"/>
                    <a:pt x="817" y="264"/>
                  </a:cubicBezTo>
                  <a:cubicBezTo>
                    <a:pt x="818" y="263"/>
                    <a:pt x="818" y="263"/>
                    <a:pt x="819" y="262"/>
                  </a:cubicBezTo>
                  <a:close/>
                  <a:moveTo>
                    <a:pt x="828" y="253"/>
                  </a:moveTo>
                  <a:cubicBezTo>
                    <a:pt x="828" y="253"/>
                    <a:pt x="829" y="253"/>
                    <a:pt x="829" y="252"/>
                  </a:cubicBezTo>
                  <a:cubicBezTo>
                    <a:pt x="830" y="252"/>
                    <a:pt x="831" y="251"/>
                    <a:pt x="832" y="250"/>
                  </a:cubicBezTo>
                  <a:cubicBezTo>
                    <a:pt x="832" y="249"/>
                    <a:pt x="833" y="249"/>
                    <a:pt x="833" y="248"/>
                  </a:cubicBezTo>
                  <a:cubicBezTo>
                    <a:pt x="833" y="248"/>
                    <a:pt x="834" y="248"/>
                    <a:pt x="834" y="248"/>
                  </a:cubicBezTo>
                  <a:cubicBezTo>
                    <a:pt x="834" y="248"/>
                    <a:pt x="834" y="249"/>
                    <a:pt x="834" y="249"/>
                  </a:cubicBezTo>
                  <a:cubicBezTo>
                    <a:pt x="834" y="250"/>
                    <a:pt x="835" y="250"/>
                    <a:pt x="835" y="250"/>
                  </a:cubicBezTo>
                  <a:cubicBezTo>
                    <a:pt x="835" y="250"/>
                    <a:pt x="835" y="250"/>
                    <a:pt x="835" y="250"/>
                  </a:cubicBezTo>
                  <a:cubicBezTo>
                    <a:pt x="835" y="251"/>
                    <a:pt x="834" y="251"/>
                    <a:pt x="834" y="252"/>
                  </a:cubicBezTo>
                  <a:cubicBezTo>
                    <a:pt x="834" y="252"/>
                    <a:pt x="834" y="252"/>
                    <a:pt x="834" y="253"/>
                  </a:cubicBezTo>
                  <a:cubicBezTo>
                    <a:pt x="833" y="253"/>
                    <a:pt x="833" y="253"/>
                    <a:pt x="833" y="253"/>
                  </a:cubicBezTo>
                  <a:cubicBezTo>
                    <a:pt x="833" y="253"/>
                    <a:pt x="832" y="253"/>
                    <a:pt x="832" y="253"/>
                  </a:cubicBezTo>
                  <a:cubicBezTo>
                    <a:pt x="831" y="253"/>
                    <a:pt x="831" y="253"/>
                    <a:pt x="831" y="253"/>
                  </a:cubicBezTo>
                  <a:cubicBezTo>
                    <a:pt x="830" y="253"/>
                    <a:pt x="829" y="253"/>
                    <a:pt x="828" y="253"/>
                  </a:cubicBezTo>
                  <a:close/>
                  <a:moveTo>
                    <a:pt x="864" y="290"/>
                  </a:moveTo>
                  <a:cubicBezTo>
                    <a:pt x="864" y="290"/>
                    <a:pt x="865" y="290"/>
                    <a:pt x="865" y="290"/>
                  </a:cubicBezTo>
                  <a:cubicBezTo>
                    <a:pt x="865" y="290"/>
                    <a:pt x="865" y="290"/>
                    <a:pt x="865" y="290"/>
                  </a:cubicBezTo>
                  <a:cubicBezTo>
                    <a:pt x="866" y="291"/>
                    <a:pt x="866" y="291"/>
                    <a:pt x="866" y="291"/>
                  </a:cubicBezTo>
                  <a:cubicBezTo>
                    <a:pt x="866" y="291"/>
                    <a:pt x="865" y="291"/>
                    <a:pt x="865" y="291"/>
                  </a:cubicBezTo>
                  <a:cubicBezTo>
                    <a:pt x="864" y="291"/>
                    <a:pt x="863" y="291"/>
                    <a:pt x="862" y="291"/>
                  </a:cubicBezTo>
                  <a:cubicBezTo>
                    <a:pt x="863" y="291"/>
                    <a:pt x="864" y="290"/>
                    <a:pt x="864" y="290"/>
                  </a:cubicBezTo>
                  <a:close/>
                  <a:moveTo>
                    <a:pt x="883" y="224"/>
                  </a:moveTo>
                  <a:cubicBezTo>
                    <a:pt x="884" y="224"/>
                    <a:pt x="884" y="224"/>
                    <a:pt x="885" y="224"/>
                  </a:cubicBezTo>
                  <a:cubicBezTo>
                    <a:pt x="884" y="224"/>
                    <a:pt x="884" y="224"/>
                    <a:pt x="883" y="224"/>
                  </a:cubicBezTo>
                  <a:close/>
                  <a:moveTo>
                    <a:pt x="856" y="189"/>
                  </a:moveTo>
                  <a:cubicBezTo>
                    <a:pt x="856" y="189"/>
                    <a:pt x="856" y="189"/>
                    <a:pt x="856" y="189"/>
                  </a:cubicBezTo>
                  <a:cubicBezTo>
                    <a:pt x="855" y="189"/>
                    <a:pt x="855" y="189"/>
                    <a:pt x="855" y="189"/>
                  </a:cubicBezTo>
                  <a:cubicBezTo>
                    <a:pt x="854" y="189"/>
                    <a:pt x="853" y="189"/>
                    <a:pt x="852" y="191"/>
                  </a:cubicBezTo>
                  <a:cubicBezTo>
                    <a:pt x="850" y="192"/>
                    <a:pt x="849" y="194"/>
                    <a:pt x="849" y="197"/>
                  </a:cubicBezTo>
                  <a:cubicBezTo>
                    <a:pt x="849" y="197"/>
                    <a:pt x="849" y="197"/>
                    <a:pt x="849" y="197"/>
                  </a:cubicBezTo>
                  <a:cubicBezTo>
                    <a:pt x="847" y="197"/>
                    <a:pt x="846" y="197"/>
                    <a:pt x="845" y="198"/>
                  </a:cubicBezTo>
                  <a:cubicBezTo>
                    <a:pt x="846" y="198"/>
                    <a:pt x="846" y="197"/>
                    <a:pt x="846" y="197"/>
                  </a:cubicBezTo>
                  <a:cubicBezTo>
                    <a:pt x="847" y="196"/>
                    <a:pt x="848" y="195"/>
                    <a:pt x="848" y="194"/>
                  </a:cubicBezTo>
                  <a:cubicBezTo>
                    <a:pt x="848" y="194"/>
                    <a:pt x="849" y="193"/>
                    <a:pt x="849" y="193"/>
                  </a:cubicBezTo>
                  <a:cubicBezTo>
                    <a:pt x="849" y="193"/>
                    <a:pt x="849" y="192"/>
                    <a:pt x="850" y="192"/>
                  </a:cubicBezTo>
                  <a:cubicBezTo>
                    <a:pt x="850" y="192"/>
                    <a:pt x="851" y="191"/>
                    <a:pt x="852" y="190"/>
                  </a:cubicBezTo>
                  <a:cubicBezTo>
                    <a:pt x="852" y="190"/>
                    <a:pt x="852" y="189"/>
                    <a:pt x="852" y="188"/>
                  </a:cubicBezTo>
                  <a:cubicBezTo>
                    <a:pt x="853" y="188"/>
                    <a:pt x="853" y="187"/>
                    <a:pt x="853" y="187"/>
                  </a:cubicBezTo>
                  <a:cubicBezTo>
                    <a:pt x="854" y="186"/>
                    <a:pt x="854" y="186"/>
                    <a:pt x="854" y="186"/>
                  </a:cubicBezTo>
                  <a:cubicBezTo>
                    <a:pt x="854" y="187"/>
                    <a:pt x="854" y="187"/>
                    <a:pt x="854" y="187"/>
                  </a:cubicBezTo>
                  <a:cubicBezTo>
                    <a:pt x="855" y="188"/>
                    <a:pt x="856" y="188"/>
                    <a:pt x="857" y="189"/>
                  </a:cubicBezTo>
                  <a:cubicBezTo>
                    <a:pt x="856" y="189"/>
                    <a:pt x="856" y="189"/>
                    <a:pt x="856" y="189"/>
                  </a:cubicBezTo>
                  <a:close/>
                  <a:moveTo>
                    <a:pt x="786" y="277"/>
                  </a:moveTo>
                  <a:cubicBezTo>
                    <a:pt x="787" y="277"/>
                    <a:pt x="787" y="277"/>
                    <a:pt x="787" y="277"/>
                  </a:cubicBezTo>
                  <a:cubicBezTo>
                    <a:pt x="790" y="277"/>
                    <a:pt x="791" y="278"/>
                    <a:pt x="794" y="279"/>
                  </a:cubicBezTo>
                  <a:cubicBezTo>
                    <a:pt x="794" y="279"/>
                    <a:pt x="794" y="279"/>
                    <a:pt x="794" y="279"/>
                  </a:cubicBezTo>
                  <a:cubicBezTo>
                    <a:pt x="794" y="279"/>
                    <a:pt x="795" y="279"/>
                    <a:pt x="795" y="279"/>
                  </a:cubicBezTo>
                  <a:cubicBezTo>
                    <a:pt x="795" y="279"/>
                    <a:pt x="795" y="280"/>
                    <a:pt x="794" y="280"/>
                  </a:cubicBezTo>
                  <a:cubicBezTo>
                    <a:pt x="792" y="281"/>
                    <a:pt x="790" y="282"/>
                    <a:pt x="788" y="282"/>
                  </a:cubicBezTo>
                  <a:cubicBezTo>
                    <a:pt x="788" y="282"/>
                    <a:pt x="787" y="282"/>
                    <a:pt x="786" y="281"/>
                  </a:cubicBezTo>
                  <a:cubicBezTo>
                    <a:pt x="786" y="281"/>
                    <a:pt x="785" y="281"/>
                    <a:pt x="785" y="281"/>
                  </a:cubicBezTo>
                  <a:cubicBezTo>
                    <a:pt x="784" y="280"/>
                    <a:pt x="782" y="279"/>
                    <a:pt x="781" y="278"/>
                  </a:cubicBezTo>
                  <a:cubicBezTo>
                    <a:pt x="780" y="278"/>
                    <a:pt x="780" y="278"/>
                    <a:pt x="780" y="278"/>
                  </a:cubicBezTo>
                  <a:cubicBezTo>
                    <a:pt x="778" y="278"/>
                    <a:pt x="777" y="279"/>
                    <a:pt x="777" y="279"/>
                  </a:cubicBezTo>
                  <a:cubicBezTo>
                    <a:pt x="776" y="279"/>
                    <a:pt x="776" y="280"/>
                    <a:pt x="776" y="280"/>
                  </a:cubicBezTo>
                  <a:cubicBezTo>
                    <a:pt x="776" y="280"/>
                    <a:pt x="776" y="280"/>
                    <a:pt x="776" y="280"/>
                  </a:cubicBezTo>
                  <a:cubicBezTo>
                    <a:pt x="776" y="279"/>
                    <a:pt x="776" y="279"/>
                    <a:pt x="777" y="279"/>
                  </a:cubicBezTo>
                  <a:cubicBezTo>
                    <a:pt x="777" y="279"/>
                    <a:pt x="777" y="279"/>
                    <a:pt x="778" y="278"/>
                  </a:cubicBezTo>
                  <a:cubicBezTo>
                    <a:pt x="778" y="278"/>
                    <a:pt x="779" y="278"/>
                    <a:pt x="779" y="278"/>
                  </a:cubicBezTo>
                  <a:cubicBezTo>
                    <a:pt x="780" y="278"/>
                    <a:pt x="780" y="277"/>
                    <a:pt x="781" y="277"/>
                  </a:cubicBezTo>
                  <a:cubicBezTo>
                    <a:pt x="782" y="276"/>
                    <a:pt x="783" y="276"/>
                    <a:pt x="783" y="275"/>
                  </a:cubicBezTo>
                  <a:cubicBezTo>
                    <a:pt x="784" y="275"/>
                    <a:pt x="784" y="275"/>
                    <a:pt x="784" y="275"/>
                  </a:cubicBezTo>
                  <a:cubicBezTo>
                    <a:pt x="784" y="277"/>
                    <a:pt x="784" y="277"/>
                    <a:pt x="784" y="277"/>
                  </a:cubicBezTo>
                  <a:lnTo>
                    <a:pt x="786" y="277"/>
                  </a:lnTo>
                  <a:close/>
                  <a:moveTo>
                    <a:pt x="890" y="298"/>
                  </a:moveTo>
                  <a:cubicBezTo>
                    <a:pt x="890" y="300"/>
                    <a:pt x="889" y="301"/>
                    <a:pt x="889" y="303"/>
                  </a:cubicBezTo>
                  <a:cubicBezTo>
                    <a:pt x="888" y="304"/>
                    <a:pt x="888" y="304"/>
                    <a:pt x="888" y="304"/>
                  </a:cubicBezTo>
                  <a:cubicBezTo>
                    <a:pt x="888" y="306"/>
                    <a:pt x="887" y="307"/>
                    <a:pt x="886" y="309"/>
                  </a:cubicBezTo>
                  <a:cubicBezTo>
                    <a:pt x="886" y="309"/>
                    <a:pt x="886" y="310"/>
                    <a:pt x="886" y="310"/>
                  </a:cubicBezTo>
                  <a:cubicBezTo>
                    <a:pt x="886" y="308"/>
                    <a:pt x="887" y="306"/>
                    <a:pt x="887" y="305"/>
                  </a:cubicBezTo>
                  <a:cubicBezTo>
                    <a:pt x="888" y="303"/>
                    <a:pt x="888" y="302"/>
                    <a:pt x="889" y="301"/>
                  </a:cubicBezTo>
                  <a:cubicBezTo>
                    <a:pt x="889" y="300"/>
                    <a:pt x="890" y="299"/>
                    <a:pt x="890" y="298"/>
                  </a:cubicBezTo>
                  <a:close/>
                  <a:moveTo>
                    <a:pt x="911" y="1527"/>
                  </a:moveTo>
                  <a:cubicBezTo>
                    <a:pt x="911" y="1528"/>
                    <a:pt x="910" y="1528"/>
                    <a:pt x="910" y="1529"/>
                  </a:cubicBezTo>
                  <a:cubicBezTo>
                    <a:pt x="910" y="1529"/>
                    <a:pt x="910" y="1529"/>
                    <a:pt x="910" y="1529"/>
                  </a:cubicBezTo>
                  <a:cubicBezTo>
                    <a:pt x="910" y="1529"/>
                    <a:pt x="909" y="1529"/>
                    <a:pt x="909" y="1529"/>
                  </a:cubicBezTo>
                  <a:cubicBezTo>
                    <a:pt x="908" y="1530"/>
                    <a:pt x="907" y="1530"/>
                    <a:pt x="906" y="1531"/>
                  </a:cubicBezTo>
                  <a:cubicBezTo>
                    <a:pt x="906" y="1531"/>
                    <a:pt x="905" y="1532"/>
                    <a:pt x="905" y="1532"/>
                  </a:cubicBezTo>
                  <a:cubicBezTo>
                    <a:pt x="905" y="1532"/>
                    <a:pt x="905" y="1532"/>
                    <a:pt x="904" y="1532"/>
                  </a:cubicBezTo>
                  <a:cubicBezTo>
                    <a:pt x="903" y="1532"/>
                    <a:pt x="903" y="1532"/>
                    <a:pt x="903" y="1532"/>
                  </a:cubicBezTo>
                  <a:cubicBezTo>
                    <a:pt x="902" y="1532"/>
                    <a:pt x="902" y="1532"/>
                    <a:pt x="901" y="1532"/>
                  </a:cubicBezTo>
                  <a:cubicBezTo>
                    <a:pt x="899" y="1532"/>
                    <a:pt x="899" y="1532"/>
                    <a:pt x="899" y="1532"/>
                  </a:cubicBezTo>
                  <a:cubicBezTo>
                    <a:pt x="899" y="1534"/>
                    <a:pt x="899" y="1534"/>
                    <a:pt x="899" y="1534"/>
                  </a:cubicBezTo>
                  <a:cubicBezTo>
                    <a:pt x="899" y="1534"/>
                    <a:pt x="899" y="1534"/>
                    <a:pt x="899" y="1534"/>
                  </a:cubicBezTo>
                  <a:cubicBezTo>
                    <a:pt x="899" y="1534"/>
                    <a:pt x="899" y="1535"/>
                    <a:pt x="899" y="1535"/>
                  </a:cubicBezTo>
                  <a:cubicBezTo>
                    <a:pt x="898" y="1534"/>
                    <a:pt x="897" y="1534"/>
                    <a:pt x="896" y="1533"/>
                  </a:cubicBezTo>
                  <a:cubicBezTo>
                    <a:pt x="896" y="1533"/>
                    <a:pt x="896" y="1533"/>
                    <a:pt x="896" y="1532"/>
                  </a:cubicBezTo>
                  <a:cubicBezTo>
                    <a:pt x="896" y="1532"/>
                    <a:pt x="896" y="1532"/>
                    <a:pt x="896" y="1532"/>
                  </a:cubicBezTo>
                  <a:cubicBezTo>
                    <a:pt x="896" y="1532"/>
                    <a:pt x="896" y="1532"/>
                    <a:pt x="896" y="1532"/>
                  </a:cubicBezTo>
                  <a:cubicBezTo>
                    <a:pt x="896" y="1531"/>
                    <a:pt x="897" y="1531"/>
                    <a:pt x="897" y="1531"/>
                  </a:cubicBezTo>
                  <a:cubicBezTo>
                    <a:pt x="898" y="1530"/>
                    <a:pt x="899" y="1530"/>
                    <a:pt x="900" y="1528"/>
                  </a:cubicBezTo>
                  <a:cubicBezTo>
                    <a:pt x="901" y="1527"/>
                    <a:pt x="901" y="1525"/>
                    <a:pt x="901" y="1523"/>
                  </a:cubicBezTo>
                  <a:cubicBezTo>
                    <a:pt x="901" y="1521"/>
                    <a:pt x="901" y="1519"/>
                    <a:pt x="901" y="1518"/>
                  </a:cubicBezTo>
                  <a:cubicBezTo>
                    <a:pt x="901" y="1518"/>
                    <a:pt x="901" y="1517"/>
                    <a:pt x="901" y="1516"/>
                  </a:cubicBezTo>
                  <a:cubicBezTo>
                    <a:pt x="901" y="1516"/>
                    <a:pt x="901" y="1515"/>
                    <a:pt x="901" y="1515"/>
                  </a:cubicBezTo>
                  <a:cubicBezTo>
                    <a:pt x="901" y="1515"/>
                    <a:pt x="902" y="1514"/>
                    <a:pt x="902" y="1514"/>
                  </a:cubicBezTo>
                  <a:cubicBezTo>
                    <a:pt x="903" y="1514"/>
                    <a:pt x="904" y="1513"/>
                    <a:pt x="904" y="1513"/>
                  </a:cubicBezTo>
                  <a:cubicBezTo>
                    <a:pt x="905" y="1513"/>
                    <a:pt x="905" y="1512"/>
                    <a:pt x="906" y="1512"/>
                  </a:cubicBezTo>
                  <a:cubicBezTo>
                    <a:pt x="906" y="1512"/>
                    <a:pt x="907" y="1512"/>
                    <a:pt x="907" y="1512"/>
                  </a:cubicBezTo>
                  <a:cubicBezTo>
                    <a:pt x="910" y="1511"/>
                    <a:pt x="910" y="1509"/>
                    <a:pt x="911" y="1508"/>
                  </a:cubicBezTo>
                  <a:cubicBezTo>
                    <a:pt x="911" y="1508"/>
                    <a:pt x="911" y="1507"/>
                    <a:pt x="911" y="1507"/>
                  </a:cubicBezTo>
                  <a:cubicBezTo>
                    <a:pt x="911" y="1507"/>
                    <a:pt x="911" y="1507"/>
                    <a:pt x="911" y="1507"/>
                  </a:cubicBezTo>
                  <a:cubicBezTo>
                    <a:pt x="912" y="1507"/>
                    <a:pt x="913" y="1507"/>
                    <a:pt x="914" y="1506"/>
                  </a:cubicBezTo>
                  <a:cubicBezTo>
                    <a:pt x="916" y="1504"/>
                    <a:pt x="917" y="1501"/>
                    <a:pt x="915" y="1499"/>
                  </a:cubicBezTo>
                  <a:cubicBezTo>
                    <a:pt x="915" y="1498"/>
                    <a:pt x="915" y="1497"/>
                    <a:pt x="915" y="1497"/>
                  </a:cubicBezTo>
                  <a:cubicBezTo>
                    <a:pt x="915" y="1497"/>
                    <a:pt x="915" y="1497"/>
                    <a:pt x="915" y="1497"/>
                  </a:cubicBezTo>
                  <a:cubicBezTo>
                    <a:pt x="916" y="1497"/>
                    <a:pt x="917" y="1496"/>
                    <a:pt x="918" y="1496"/>
                  </a:cubicBezTo>
                  <a:cubicBezTo>
                    <a:pt x="919" y="1494"/>
                    <a:pt x="919" y="1493"/>
                    <a:pt x="919" y="1492"/>
                  </a:cubicBezTo>
                  <a:cubicBezTo>
                    <a:pt x="919" y="1492"/>
                    <a:pt x="919" y="1492"/>
                    <a:pt x="919" y="1492"/>
                  </a:cubicBezTo>
                  <a:cubicBezTo>
                    <a:pt x="919" y="1492"/>
                    <a:pt x="920" y="1491"/>
                    <a:pt x="920" y="1491"/>
                  </a:cubicBezTo>
                  <a:cubicBezTo>
                    <a:pt x="920" y="1490"/>
                    <a:pt x="920" y="1490"/>
                    <a:pt x="920" y="1489"/>
                  </a:cubicBezTo>
                  <a:cubicBezTo>
                    <a:pt x="920" y="1488"/>
                    <a:pt x="920" y="1487"/>
                    <a:pt x="920" y="1486"/>
                  </a:cubicBezTo>
                  <a:cubicBezTo>
                    <a:pt x="920" y="1486"/>
                    <a:pt x="919" y="1485"/>
                    <a:pt x="919" y="1485"/>
                  </a:cubicBezTo>
                  <a:cubicBezTo>
                    <a:pt x="919" y="1485"/>
                    <a:pt x="919" y="1484"/>
                    <a:pt x="919" y="1484"/>
                  </a:cubicBezTo>
                  <a:cubicBezTo>
                    <a:pt x="919" y="1484"/>
                    <a:pt x="919" y="1483"/>
                    <a:pt x="920" y="1483"/>
                  </a:cubicBezTo>
                  <a:cubicBezTo>
                    <a:pt x="920" y="1482"/>
                    <a:pt x="919" y="1482"/>
                    <a:pt x="919" y="1481"/>
                  </a:cubicBezTo>
                  <a:cubicBezTo>
                    <a:pt x="919" y="1481"/>
                    <a:pt x="919" y="1481"/>
                    <a:pt x="919" y="1480"/>
                  </a:cubicBezTo>
                  <a:cubicBezTo>
                    <a:pt x="919" y="1480"/>
                    <a:pt x="920" y="1479"/>
                    <a:pt x="920" y="1478"/>
                  </a:cubicBezTo>
                  <a:cubicBezTo>
                    <a:pt x="922" y="1476"/>
                    <a:pt x="921" y="1474"/>
                    <a:pt x="921" y="1473"/>
                  </a:cubicBezTo>
                  <a:cubicBezTo>
                    <a:pt x="921" y="1473"/>
                    <a:pt x="921" y="1473"/>
                    <a:pt x="921" y="1472"/>
                  </a:cubicBezTo>
                  <a:cubicBezTo>
                    <a:pt x="921" y="1472"/>
                    <a:pt x="921" y="1471"/>
                    <a:pt x="920" y="1470"/>
                  </a:cubicBezTo>
                  <a:cubicBezTo>
                    <a:pt x="921" y="1471"/>
                    <a:pt x="921" y="1471"/>
                    <a:pt x="921" y="1471"/>
                  </a:cubicBezTo>
                  <a:cubicBezTo>
                    <a:pt x="921" y="1471"/>
                    <a:pt x="921" y="1471"/>
                    <a:pt x="921" y="1472"/>
                  </a:cubicBezTo>
                  <a:cubicBezTo>
                    <a:pt x="921" y="1473"/>
                    <a:pt x="922" y="1474"/>
                    <a:pt x="923" y="1475"/>
                  </a:cubicBezTo>
                  <a:cubicBezTo>
                    <a:pt x="924" y="1475"/>
                    <a:pt x="925" y="1475"/>
                    <a:pt x="926" y="1475"/>
                  </a:cubicBezTo>
                  <a:cubicBezTo>
                    <a:pt x="928" y="1475"/>
                    <a:pt x="929" y="1474"/>
                    <a:pt x="930" y="1473"/>
                  </a:cubicBezTo>
                  <a:cubicBezTo>
                    <a:pt x="931" y="1473"/>
                    <a:pt x="931" y="1473"/>
                    <a:pt x="931" y="1473"/>
                  </a:cubicBezTo>
                  <a:cubicBezTo>
                    <a:pt x="931" y="1473"/>
                    <a:pt x="932" y="1472"/>
                    <a:pt x="932" y="1472"/>
                  </a:cubicBezTo>
                  <a:cubicBezTo>
                    <a:pt x="933" y="1472"/>
                    <a:pt x="934" y="1471"/>
                    <a:pt x="935" y="1471"/>
                  </a:cubicBezTo>
                  <a:cubicBezTo>
                    <a:pt x="935" y="1470"/>
                    <a:pt x="936" y="1469"/>
                    <a:pt x="936" y="1469"/>
                  </a:cubicBezTo>
                  <a:cubicBezTo>
                    <a:pt x="936" y="1469"/>
                    <a:pt x="936" y="1468"/>
                    <a:pt x="937" y="1468"/>
                  </a:cubicBezTo>
                  <a:cubicBezTo>
                    <a:pt x="937" y="1469"/>
                    <a:pt x="937" y="1469"/>
                    <a:pt x="938" y="1470"/>
                  </a:cubicBezTo>
                  <a:cubicBezTo>
                    <a:pt x="938" y="1471"/>
                    <a:pt x="938" y="1471"/>
                    <a:pt x="938" y="1473"/>
                  </a:cubicBezTo>
                  <a:cubicBezTo>
                    <a:pt x="938" y="1474"/>
                    <a:pt x="938" y="1474"/>
                    <a:pt x="938" y="1474"/>
                  </a:cubicBezTo>
                  <a:cubicBezTo>
                    <a:pt x="938" y="1474"/>
                    <a:pt x="938" y="1475"/>
                    <a:pt x="938" y="1475"/>
                  </a:cubicBezTo>
                  <a:cubicBezTo>
                    <a:pt x="934" y="1478"/>
                    <a:pt x="935" y="1481"/>
                    <a:pt x="936" y="1483"/>
                  </a:cubicBezTo>
                  <a:cubicBezTo>
                    <a:pt x="936" y="1484"/>
                    <a:pt x="936" y="1484"/>
                    <a:pt x="936" y="1485"/>
                  </a:cubicBezTo>
                  <a:cubicBezTo>
                    <a:pt x="936" y="1485"/>
                    <a:pt x="936" y="1485"/>
                    <a:pt x="936" y="1486"/>
                  </a:cubicBezTo>
                  <a:cubicBezTo>
                    <a:pt x="936" y="1486"/>
                    <a:pt x="936" y="1486"/>
                    <a:pt x="936" y="1487"/>
                  </a:cubicBezTo>
                  <a:cubicBezTo>
                    <a:pt x="936" y="1487"/>
                    <a:pt x="935" y="1487"/>
                    <a:pt x="935" y="1487"/>
                  </a:cubicBezTo>
                  <a:cubicBezTo>
                    <a:pt x="935" y="1487"/>
                    <a:pt x="935" y="1487"/>
                    <a:pt x="935" y="1488"/>
                  </a:cubicBezTo>
                  <a:cubicBezTo>
                    <a:pt x="934" y="1488"/>
                    <a:pt x="933" y="1489"/>
                    <a:pt x="932" y="1490"/>
                  </a:cubicBezTo>
                  <a:cubicBezTo>
                    <a:pt x="931" y="1491"/>
                    <a:pt x="931" y="1491"/>
                    <a:pt x="931" y="1491"/>
                  </a:cubicBezTo>
                  <a:cubicBezTo>
                    <a:pt x="930" y="1492"/>
                    <a:pt x="930" y="1493"/>
                    <a:pt x="929" y="1494"/>
                  </a:cubicBezTo>
                  <a:cubicBezTo>
                    <a:pt x="928" y="1495"/>
                    <a:pt x="928" y="1496"/>
                    <a:pt x="928" y="1497"/>
                  </a:cubicBezTo>
                  <a:cubicBezTo>
                    <a:pt x="928" y="1497"/>
                    <a:pt x="928" y="1498"/>
                    <a:pt x="928" y="1498"/>
                  </a:cubicBezTo>
                  <a:cubicBezTo>
                    <a:pt x="928" y="1499"/>
                    <a:pt x="927" y="1499"/>
                    <a:pt x="927" y="1499"/>
                  </a:cubicBezTo>
                  <a:cubicBezTo>
                    <a:pt x="926" y="1499"/>
                    <a:pt x="926" y="1499"/>
                    <a:pt x="925" y="1500"/>
                  </a:cubicBezTo>
                  <a:cubicBezTo>
                    <a:pt x="924" y="1500"/>
                    <a:pt x="924" y="1501"/>
                    <a:pt x="923" y="1503"/>
                  </a:cubicBezTo>
                  <a:cubicBezTo>
                    <a:pt x="922" y="1505"/>
                    <a:pt x="922" y="1508"/>
                    <a:pt x="923" y="1510"/>
                  </a:cubicBezTo>
                  <a:cubicBezTo>
                    <a:pt x="923" y="1512"/>
                    <a:pt x="923" y="1513"/>
                    <a:pt x="923" y="1515"/>
                  </a:cubicBezTo>
                  <a:cubicBezTo>
                    <a:pt x="922" y="1516"/>
                    <a:pt x="922" y="1516"/>
                    <a:pt x="920" y="1517"/>
                  </a:cubicBezTo>
                  <a:cubicBezTo>
                    <a:pt x="920" y="1517"/>
                    <a:pt x="920" y="1517"/>
                    <a:pt x="919" y="1517"/>
                  </a:cubicBezTo>
                  <a:cubicBezTo>
                    <a:pt x="919" y="1518"/>
                    <a:pt x="919" y="1518"/>
                    <a:pt x="918" y="1518"/>
                  </a:cubicBezTo>
                  <a:cubicBezTo>
                    <a:pt x="917" y="1519"/>
                    <a:pt x="916" y="1519"/>
                    <a:pt x="916" y="1520"/>
                  </a:cubicBezTo>
                  <a:cubicBezTo>
                    <a:pt x="915" y="1521"/>
                    <a:pt x="915" y="1521"/>
                    <a:pt x="915" y="1521"/>
                  </a:cubicBezTo>
                  <a:cubicBezTo>
                    <a:pt x="913" y="1523"/>
                    <a:pt x="912" y="1525"/>
                    <a:pt x="912" y="1527"/>
                  </a:cubicBezTo>
                  <a:cubicBezTo>
                    <a:pt x="911" y="1527"/>
                    <a:pt x="911" y="1527"/>
                    <a:pt x="911" y="1527"/>
                  </a:cubicBezTo>
                  <a:close/>
                  <a:moveTo>
                    <a:pt x="879" y="292"/>
                  </a:moveTo>
                  <a:cubicBezTo>
                    <a:pt x="878" y="293"/>
                    <a:pt x="876" y="294"/>
                    <a:pt x="875" y="295"/>
                  </a:cubicBezTo>
                  <a:cubicBezTo>
                    <a:pt x="875" y="295"/>
                    <a:pt x="875" y="294"/>
                    <a:pt x="874" y="294"/>
                  </a:cubicBezTo>
                  <a:cubicBezTo>
                    <a:pt x="874" y="294"/>
                    <a:pt x="873" y="294"/>
                    <a:pt x="872" y="294"/>
                  </a:cubicBezTo>
                  <a:cubicBezTo>
                    <a:pt x="872" y="294"/>
                    <a:pt x="871" y="294"/>
                    <a:pt x="871" y="294"/>
                  </a:cubicBezTo>
                  <a:cubicBezTo>
                    <a:pt x="870" y="294"/>
                    <a:pt x="870" y="293"/>
                    <a:pt x="870" y="293"/>
                  </a:cubicBezTo>
                  <a:cubicBezTo>
                    <a:pt x="870" y="293"/>
                    <a:pt x="871" y="293"/>
                    <a:pt x="871" y="293"/>
                  </a:cubicBezTo>
                  <a:cubicBezTo>
                    <a:pt x="872" y="293"/>
                    <a:pt x="873" y="293"/>
                    <a:pt x="873" y="293"/>
                  </a:cubicBezTo>
                  <a:cubicBezTo>
                    <a:pt x="876" y="294"/>
                    <a:pt x="876" y="294"/>
                    <a:pt x="876" y="294"/>
                  </a:cubicBezTo>
                  <a:cubicBezTo>
                    <a:pt x="876" y="294"/>
                    <a:pt x="876" y="291"/>
                    <a:pt x="876" y="291"/>
                  </a:cubicBezTo>
                  <a:cubicBezTo>
                    <a:pt x="877" y="291"/>
                    <a:pt x="877" y="291"/>
                    <a:pt x="878" y="291"/>
                  </a:cubicBezTo>
                  <a:cubicBezTo>
                    <a:pt x="878" y="291"/>
                    <a:pt x="879" y="291"/>
                    <a:pt x="879" y="291"/>
                  </a:cubicBezTo>
                  <a:cubicBezTo>
                    <a:pt x="880" y="291"/>
                    <a:pt x="880" y="291"/>
                    <a:pt x="881" y="290"/>
                  </a:cubicBezTo>
                  <a:cubicBezTo>
                    <a:pt x="880" y="291"/>
                    <a:pt x="880" y="291"/>
                    <a:pt x="879" y="292"/>
                  </a:cubicBezTo>
                  <a:close/>
                  <a:moveTo>
                    <a:pt x="858" y="204"/>
                  </a:moveTo>
                  <a:cubicBezTo>
                    <a:pt x="858" y="205"/>
                    <a:pt x="858" y="205"/>
                    <a:pt x="857" y="205"/>
                  </a:cubicBezTo>
                  <a:cubicBezTo>
                    <a:pt x="857" y="206"/>
                    <a:pt x="856" y="206"/>
                    <a:pt x="854" y="206"/>
                  </a:cubicBezTo>
                  <a:cubicBezTo>
                    <a:pt x="854" y="206"/>
                    <a:pt x="854" y="206"/>
                    <a:pt x="854" y="206"/>
                  </a:cubicBezTo>
                  <a:cubicBezTo>
                    <a:pt x="855" y="206"/>
                    <a:pt x="855" y="205"/>
                    <a:pt x="855" y="205"/>
                  </a:cubicBezTo>
                  <a:cubicBezTo>
                    <a:pt x="855" y="205"/>
                    <a:pt x="855" y="205"/>
                    <a:pt x="855" y="205"/>
                  </a:cubicBezTo>
                  <a:cubicBezTo>
                    <a:pt x="855" y="205"/>
                    <a:pt x="855" y="205"/>
                    <a:pt x="855" y="205"/>
                  </a:cubicBezTo>
                  <a:cubicBezTo>
                    <a:pt x="856" y="205"/>
                    <a:pt x="856" y="205"/>
                    <a:pt x="856" y="205"/>
                  </a:cubicBezTo>
                  <a:cubicBezTo>
                    <a:pt x="858" y="205"/>
                    <a:pt x="859" y="203"/>
                    <a:pt x="859" y="202"/>
                  </a:cubicBezTo>
                  <a:cubicBezTo>
                    <a:pt x="861" y="202"/>
                    <a:pt x="861" y="202"/>
                    <a:pt x="861" y="202"/>
                  </a:cubicBezTo>
                  <a:cubicBezTo>
                    <a:pt x="860" y="203"/>
                    <a:pt x="859" y="204"/>
                    <a:pt x="858" y="204"/>
                  </a:cubicBezTo>
                  <a:close/>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22" name="Freeform 22"/>
            <p:cNvSpPr>
              <a:spLocks/>
            </p:cNvSpPr>
            <p:nvPr/>
          </p:nvSpPr>
          <p:spPr bwMode="auto">
            <a:xfrm>
              <a:off x="1637104" y="3961528"/>
              <a:ext cx="154595" cy="157448"/>
            </a:xfrm>
            <a:custGeom>
              <a:avLst/>
              <a:gdLst>
                <a:gd name="T0" fmla="*/ 182 w 184"/>
                <a:gd name="T1" fmla="*/ 149 h 201"/>
                <a:gd name="T2" fmla="*/ 176 w 184"/>
                <a:gd name="T3" fmla="*/ 144 h 201"/>
                <a:gd name="T4" fmla="*/ 171 w 184"/>
                <a:gd name="T5" fmla="*/ 128 h 201"/>
                <a:gd name="T6" fmla="*/ 179 w 184"/>
                <a:gd name="T7" fmla="*/ 115 h 201"/>
                <a:gd name="T8" fmla="*/ 175 w 184"/>
                <a:gd name="T9" fmla="*/ 101 h 201"/>
                <a:gd name="T10" fmla="*/ 152 w 184"/>
                <a:gd name="T11" fmla="*/ 77 h 201"/>
                <a:gd name="T12" fmla="*/ 130 w 184"/>
                <a:gd name="T13" fmla="*/ 63 h 201"/>
                <a:gd name="T14" fmla="*/ 109 w 184"/>
                <a:gd name="T15" fmla="*/ 51 h 201"/>
                <a:gd name="T16" fmla="*/ 93 w 184"/>
                <a:gd name="T17" fmla="*/ 39 h 201"/>
                <a:gd name="T18" fmla="*/ 78 w 184"/>
                <a:gd name="T19" fmla="*/ 35 h 201"/>
                <a:gd name="T20" fmla="*/ 69 w 184"/>
                <a:gd name="T21" fmla="*/ 34 h 201"/>
                <a:gd name="T22" fmla="*/ 35 w 184"/>
                <a:gd name="T23" fmla="*/ 0 h 201"/>
                <a:gd name="T24" fmla="*/ 23 w 184"/>
                <a:gd name="T25" fmla="*/ 2 h 201"/>
                <a:gd name="T26" fmla="*/ 23 w 184"/>
                <a:gd name="T27" fmla="*/ 5 h 201"/>
                <a:gd name="T28" fmla="*/ 13 w 184"/>
                <a:gd name="T29" fmla="*/ 5 h 201"/>
                <a:gd name="T30" fmla="*/ 7 w 184"/>
                <a:gd name="T31" fmla="*/ 8 h 201"/>
                <a:gd name="T32" fmla="*/ 3 w 184"/>
                <a:gd name="T33" fmla="*/ 15 h 201"/>
                <a:gd name="T34" fmla="*/ 2 w 184"/>
                <a:gd name="T35" fmla="*/ 20 h 201"/>
                <a:gd name="T36" fmla="*/ 7 w 184"/>
                <a:gd name="T37" fmla="*/ 39 h 201"/>
                <a:gd name="T38" fmla="*/ 5 w 184"/>
                <a:gd name="T39" fmla="*/ 43 h 201"/>
                <a:gd name="T40" fmla="*/ 4 w 184"/>
                <a:gd name="T41" fmla="*/ 60 h 201"/>
                <a:gd name="T42" fmla="*/ 2 w 184"/>
                <a:gd name="T43" fmla="*/ 76 h 201"/>
                <a:gd name="T44" fmla="*/ 7 w 184"/>
                <a:gd name="T45" fmla="*/ 93 h 201"/>
                <a:gd name="T46" fmla="*/ 11 w 184"/>
                <a:gd name="T47" fmla="*/ 124 h 201"/>
                <a:gd name="T48" fmla="*/ 10 w 184"/>
                <a:gd name="T49" fmla="*/ 124 h 201"/>
                <a:gd name="T50" fmla="*/ 6 w 184"/>
                <a:gd name="T51" fmla="*/ 125 h 201"/>
                <a:gd name="T52" fmla="*/ 14 w 184"/>
                <a:gd name="T53" fmla="*/ 160 h 201"/>
                <a:gd name="T54" fmla="*/ 20 w 184"/>
                <a:gd name="T55" fmla="*/ 170 h 201"/>
                <a:gd name="T56" fmla="*/ 30 w 184"/>
                <a:gd name="T57" fmla="*/ 177 h 201"/>
                <a:gd name="T58" fmla="*/ 33 w 184"/>
                <a:gd name="T59" fmla="*/ 180 h 201"/>
                <a:gd name="T60" fmla="*/ 42 w 184"/>
                <a:gd name="T61" fmla="*/ 181 h 201"/>
                <a:gd name="T62" fmla="*/ 50 w 184"/>
                <a:gd name="T63" fmla="*/ 181 h 201"/>
                <a:gd name="T64" fmla="*/ 54 w 184"/>
                <a:gd name="T65" fmla="*/ 181 h 201"/>
                <a:gd name="T66" fmla="*/ 59 w 184"/>
                <a:gd name="T67" fmla="*/ 181 h 201"/>
                <a:gd name="T68" fmla="*/ 70 w 184"/>
                <a:gd name="T69" fmla="*/ 190 h 201"/>
                <a:gd name="T70" fmla="*/ 77 w 184"/>
                <a:gd name="T71" fmla="*/ 193 h 201"/>
                <a:gd name="T72" fmla="*/ 83 w 184"/>
                <a:gd name="T73" fmla="*/ 195 h 201"/>
                <a:gd name="T74" fmla="*/ 91 w 184"/>
                <a:gd name="T75" fmla="*/ 199 h 201"/>
                <a:gd name="T76" fmla="*/ 97 w 184"/>
                <a:gd name="T77" fmla="*/ 200 h 201"/>
                <a:gd name="T78" fmla="*/ 107 w 184"/>
                <a:gd name="T79" fmla="*/ 196 h 201"/>
                <a:gd name="T80" fmla="*/ 114 w 184"/>
                <a:gd name="T81" fmla="*/ 194 h 201"/>
                <a:gd name="T82" fmla="*/ 120 w 184"/>
                <a:gd name="T83" fmla="*/ 195 h 201"/>
                <a:gd name="T84" fmla="*/ 124 w 184"/>
                <a:gd name="T85" fmla="*/ 196 h 201"/>
                <a:gd name="T86" fmla="*/ 132 w 184"/>
                <a:gd name="T87" fmla="*/ 199 h 201"/>
                <a:gd name="T88" fmla="*/ 134 w 184"/>
                <a:gd name="T89" fmla="*/ 199 h 201"/>
                <a:gd name="T90" fmla="*/ 145 w 184"/>
                <a:gd name="T91" fmla="*/ 199 h 201"/>
                <a:gd name="T92" fmla="*/ 152 w 184"/>
                <a:gd name="T93" fmla="*/ 196 h 201"/>
                <a:gd name="T94" fmla="*/ 155 w 184"/>
                <a:gd name="T95" fmla="*/ 194 h 201"/>
                <a:gd name="T96" fmla="*/ 159 w 184"/>
                <a:gd name="T97" fmla="*/ 190 h 201"/>
                <a:gd name="T98" fmla="*/ 166 w 184"/>
                <a:gd name="T99" fmla="*/ 188 h 201"/>
                <a:gd name="T100" fmla="*/ 171 w 184"/>
                <a:gd name="T101" fmla="*/ 182 h 201"/>
                <a:gd name="T102" fmla="*/ 177 w 184"/>
                <a:gd name="T103" fmla="*/ 175 h 201"/>
                <a:gd name="T104" fmla="*/ 178 w 184"/>
                <a:gd name="T105" fmla="*/ 170 h 201"/>
                <a:gd name="T106" fmla="*/ 180 w 184"/>
                <a:gd name="T107" fmla="*/ 166 h 201"/>
                <a:gd name="T108" fmla="*/ 183 w 184"/>
                <a:gd name="T109" fmla="*/ 154 h 201"/>
                <a:gd name="T110" fmla="*/ 184 w 184"/>
                <a:gd name="T111" fmla="*/ 15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201">
                  <a:moveTo>
                    <a:pt x="184" y="151"/>
                  </a:moveTo>
                  <a:cubicBezTo>
                    <a:pt x="182" y="149"/>
                    <a:pt x="182" y="149"/>
                    <a:pt x="182" y="149"/>
                  </a:cubicBezTo>
                  <a:cubicBezTo>
                    <a:pt x="182" y="149"/>
                    <a:pt x="182" y="149"/>
                    <a:pt x="182" y="149"/>
                  </a:cubicBezTo>
                  <a:cubicBezTo>
                    <a:pt x="182" y="149"/>
                    <a:pt x="182" y="149"/>
                    <a:pt x="182" y="149"/>
                  </a:cubicBezTo>
                  <a:cubicBezTo>
                    <a:pt x="181" y="149"/>
                    <a:pt x="180" y="148"/>
                    <a:pt x="179" y="148"/>
                  </a:cubicBezTo>
                  <a:cubicBezTo>
                    <a:pt x="177" y="148"/>
                    <a:pt x="176" y="147"/>
                    <a:pt x="176" y="144"/>
                  </a:cubicBezTo>
                  <a:cubicBezTo>
                    <a:pt x="175" y="142"/>
                    <a:pt x="175" y="141"/>
                    <a:pt x="175" y="139"/>
                  </a:cubicBezTo>
                  <a:cubicBezTo>
                    <a:pt x="175" y="135"/>
                    <a:pt x="175" y="131"/>
                    <a:pt x="172" y="129"/>
                  </a:cubicBezTo>
                  <a:cubicBezTo>
                    <a:pt x="171" y="129"/>
                    <a:pt x="171" y="129"/>
                    <a:pt x="171" y="128"/>
                  </a:cubicBezTo>
                  <a:cubicBezTo>
                    <a:pt x="172" y="128"/>
                    <a:pt x="172" y="128"/>
                    <a:pt x="172" y="128"/>
                  </a:cubicBezTo>
                  <a:cubicBezTo>
                    <a:pt x="173" y="125"/>
                    <a:pt x="174" y="122"/>
                    <a:pt x="175" y="119"/>
                  </a:cubicBezTo>
                  <a:cubicBezTo>
                    <a:pt x="176" y="117"/>
                    <a:pt x="178" y="116"/>
                    <a:pt x="179" y="115"/>
                  </a:cubicBezTo>
                  <a:cubicBezTo>
                    <a:pt x="180" y="114"/>
                    <a:pt x="181" y="113"/>
                    <a:pt x="182" y="112"/>
                  </a:cubicBezTo>
                  <a:cubicBezTo>
                    <a:pt x="183" y="110"/>
                    <a:pt x="184" y="109"/>
                    <a:pt x="183" y="107"/>
                  </a:cubicBezTo>
                  <a:cubicBezTo>
                    <a:pt x="183" y="105"/>
                    <a:pt x="179" y="103"/>
                    <a:pt x="175" y="101"/>
                  </a:cubicBezTo>
                  <a:cubicBezTo>
                    <a:pt x="174" y="101"/>
                    <a:pt x="174" y="101"/>
                    <a:pt x="173" y="101"/>
                  </a:cubicBezTo>
                  <a:cubicBezTo>
                    <a:pt x="168" y="98"/>
                    <a:pt x="164" y="96"/>
                    <a:pt x="162" y="90"/>
                  </a:cubicBezTo>
                  <a:cubicBezTo>
                    <a:pt x="159" y="84"/>
                    <a:pt x="157" y="80"/>
                    <a:pt x="152" y="77"/>
                  </a:cubicBezTo>
                  <a:cubicBezTo>
                    <a:pt x="149" y="75"/>
                    <a:pt x="147" y="75"/>
                    <a:pt x="144" y="74"/>
                  </a:cubicBezTo>
                  <a:cubicBezTo>
                    <a:pt x="142" y="73"/>
                    <a:pt x="139" y="72"/>
                    <a:pt x="137" y="71"/>
                  </a:cubicBezTo>
                  <a:cubicBezTo>
                    <a:pt x="133" y="69"/>
                    <a:pt x="131" y="66"/>
                    <a:pt x="130" y="63"/>
                  </a:cubicBezTo>
                  <a:cubicBezTo>
                    <a:pt x="128" y="62"/>
                    <a:pt x="127" y="60"/>
                    <a:pt x="125" y="58"/>
                  </a:cubicBezTo>
                  <a:cubicBezTo>
                    <a:pt x="123" y="56"/>
                    <a:pt x="120" y="55"/>
                    <a:pt x="116" y="54"/>
                  </a:cubicBezTo>
                  <a:cubicBezTo>
                    <a:pt x="114" y="53"/>
                    <a:pt x="111" y="53"/>
                    <a:pt x="109" y="51"/>
                  </a:cubicBezTo>
                  <a:cubicBezTo>
                    <a:pt x="107" y="50"/>
                    <a:pt x="105" y="49"/>
                    <a:pt x="104" y="49"/>
                  </a:cubicBezTo>
                  <a:cubicBezTo>
                    <a:pt x="101" y="48"/>
                    <a:pt x="98" y="46"/>
                    <a:pt x="95" y="43"/>
                  </a:cubicBezTo>
                  <a:cubicBezTo>
                    <a:pt x="95" y="42"/>
                    <a:pt x="94" y="41"/>
                    <a:pt x="93" y="39"/>
                  </a:cubicBezTo>
                  <a:cubicBezTo>
                    <a:pt x="91" y="36"/>
                    <a:pt x="89" y="31"/>
                    <a:pt x="85" y="31"/>
                  </a:cubicBezTo>
                  <a:cubicBezTo>
                    <a:pt x="84" y="31"/>
                    <a:pt x="84" y="31"/>
                    <a:pt x="84" y="31"/>
                  </a:cubicBezTo>
                  <a:cubicBezTo>
                    <a:pt x="82" y="31"/>
                    <a:pt x="80" y="33"/>
                    <a:pt x="78" y="35"/>
                  </a:cubicBezTo>
                  <a:cubicBezTo>
                    <a:pt x="76" y="37"/>
                    <a:pt x="74" y="39"/>
                    <a:pt x="71" y="39"/>
                  </a:cubicBezTo>
                  <a:cubicBezTo>
                    <a:pt x="71" y="39"/>
                    <a:pt x="70" y="39"/>
                    <a:pt x="70" y="39"/>
                  </a:cubicBezTo>
                  <a:cubicBezTo>
                    <a:pt x="70" y="37"/>
                    <a:pt x="70" y="35"/>
                    <a:pt x="69" y="34"/>
                  </a:cubicBezTo>
                  <a:cubicBezTo>
                    <a:pt x="68" y="30"/>
                    <a:pt x="68" y="26"/>
                    <a:pt x="65" y="24"/>
                  </a:cubicBezTo>
                  <a:cubicBezTo>
                    <a:pt x="62" y="21"/>
                    <a:pt x="59" y="19"/>
                    <a:pt x="57" y="17"/>
                  </a:cubicBezTo>
                  <a:cubicBezTo>
                    <a:pt x="35" y="0"/>
                    <a:pt x="35" y="0"/>
                    <a:pt x="35" y="0"/>
                  </a:cubicBezTo>
                  <a:cubicBezTo>
                    <a:pt x="34" y="0"/>
                    <a:pt x="34" y="0"/>
                    <a:pt x="34" y="0"/>
                  </a:cubicBezTo>
                  <a:cubicBezTo>
                    <a:pt x="33" y="0"/>
                    <a:pt x="32" y="0"/>
                    <a:pt x="31" y="0"/>
                  </a:cubicBezTo>
                  <a:cubicBezTo>
                    <a:pt x="26" y="0"/>
                    <a:pt x="24" y="0"/>
                    <a:pt x="23" y="2"/>
                  </a:cubicBezTo>
                  <a:cubicBezTo>
                    <a:pt x="23" y="3"/>
                    <a:pt x="23" y="3"/>
                    <a:pt x="23" y="3"/>
                  </a:cubicBezTo>
                  <a:cubicBezTo>
                    <a:pt x="23" y="4"/>
                    <a:pt x="23" y="4"/>
                    <a:pt x="23" y="4"/>
                  </a:cubicBezTo>
                  <a:cubicBezTo>
                    <a:pt x="23" y="4"/>
                    <a:pt x="23" y="5"/>
                    <a:pt x="23" y="5"/>
                  </a:cubicBezTo>
                  <a:cubicBezTo>
                    <a:pt x="21" y="5"/>
                    <a:pt x="20" y="6"/>
                    <a:pt x="18" y="6"/>
                  </a:cubicBezTo>
                  <a:cubicBezTo>
                    <a:pt x="17" y="6"/>
                    <a:pt x="16" y="6"/>
                    <a:pt x="15" y="6"/>
                  </a:cubicBezTo>
                  <a:cubicBezTo>
                    <a:pt x="14" y="5"/>
                    <a:pt x="13" y="5"/>
                    <a:pt x="13" y="5"/>
                  </a:cubicBezTo>
                  <a:cubicBezTo>
                    <a:pt x="11" y="5"/>
                    <a:pt x="11" y="6"/>
                    <a:pt x="10" y="6"/>
                  </a:cubicBezTo>
                  <a:cubicBezTo>
                    <a:pt x="9" y="6"/>
                    <a:pt x="8" y="7"/>
                    <a:pt x="7" y="8"/>
                  </a:cubicBezTo>
                  <a:cubicBezTo>
                    <a:pt x="7" y="8"/>
                    <a:pt x="7" y="8"/>
                    <a:pt x="7" y="8"/>
                  </a:cubicBezTo>
                  <a:cubicBezTo>
                    <a:pt x="7" y="9"/>
                    <a:pt x="6" y="10"/>
                    <a:pt x="6" y="10"/>
                  </a:cubicBezTo>
                  <a:cubicBezTo>
                    <a:pt x="5" y="12"/>
                    <a:pt x="5" y="13"/>
                    <a:pt x="4" y="13"/>
                  </a:cubicBezTo>
                  <a:cubicBezTo>
                    <a:pt x="4" y="14"/>
                    <a:pt x="3" y="14"/>
                    <a:pt x="3" y="15"/>
                  </a:cubicBezTo>
                  <a:cubicBezTo>
                    <a:pt x="2" y="16"/>
                    <a:pt x="1" y="16"/>
                    <a:pt x="1" y="17"/>
                  </a:cubicBezTo>
                  <a:cubicBezTo>
                    <a:pt x="0" y="20"/>
                    <a:pt x="0" y="20"/>
                    <a:pt x="0" y="20"/>
                  </a:cubicBezTo>
                  <a:cubicBezTo>
                    <a:pt x="2" y="20"/>
                    <a:pt x="2" y="20"/>
                    <a:pt x="2" y="20"/>
                  </a:cubicBezTo>
                  <a:cubicBezTo>
                    <a:pt x="5" y="25"/>
                    <a:pt x="5" y="26"/>
                    <a:pt x="4" y="31"/>
                  </a:cubicBezTo>
                  <a:cubicBezTo>
                    <a:pt x="3" y="34"/>
                    <a:pt x="4" y="37"/>
                    <a:pt x="4" y="39"/>
                  </a:cubicBezTo>
                  <a:cubicBezTo>
                    <a:pt x="7" y="39"/>
                    <a:pt x="7" y="39"/>
                    <a:pt x="7" y="39"/>
                  </a:cubicBezTo>
                  <a:cubicBezTo>
                    <a:pt x="7" y="39"/>
                    <a:pt x="7" y="39"/>
                    <a:pt x="7" y="39"/>
                  </a:cubicBezTo>
                  <a:cubicBezTo>
                    <a:pt x="4" y="40"/>
                    <a:pt x="4" y="40"/>
                    <a:pt x="4" y="40"/>
                  </a:cubicBezTo>
                  <a:cubicBezTo>
                    <a:pt x="4" y="41"/>
                    <a:pt x="4" y="42"/>
                    <a:pt x="5" y="43"/>
                  </a:cubicBezTo>
                  <a:cubicBezTo>
                    <a:pt x="5" y="45"/>
                    <a:pt x="4" y="47"/>
                    <a:pt x="3" y="49"/>
                  </a:cubicBezTo>
                  <a:cubicBezTo>
                    <a:pt x="3" y="52"/>
                    <a:pt x="2" y="54"/>
                    <a:pt x="3" y="57"/>
                  </a:cubicBezTo>
                  <a:cubicBezTo>
                    <a:pt x="3" y="58"/>
                    <a:pt x="4" y="59"/>
                    <a:pt x="4" y="60"/>
                  </a:cubicBezTo>
                  <a:cubicBezTo>
                    <a:pt x="6" y="62"/>
                    <a:pt x="7" y="64"/>
                    <a:pt x="6" y="67"/>
                  </a:cubicBezTo>
                  <a:cubicBezTo>
                    <a:pt x="5" y="69"/>
                    <a:pt x="4" y="70"/>
                    <a:pt x="3" y="71"/>
                  </a:cubicBezTo>
                  <a:cubicBezTo>
                    <a:pt x="2" y="72"/>
                    <a:pt x="2" y="74"/>
                    <a:pt x="2" y="76"/>
                  </a:cubicBezTo>
                  <a:cubicBezTo>
                    <a:pt x="2" y="78"/>
                    <a:pt x="3" y="80"/>
                    <a:pt x="5" y="81"/>
                  </a:cubicBezTo>
                  <a:cubicBezTo>
                    <a:pt x="5" y="82"/>
                    <a:pt x="6" y="83"/>
                    <a:pt x="7" y="85"/>
                  </a:cubicBezTo>
                  <a:cubicBezTo>
                    <a:pt x="8" y="88"/>
                    <a:pt x="7" y="90"/>
                    <a:pt x="7" y="93"/>
                  </a:cubicBezTo>
                  <a:cubicBezTo>
                    <a:pt x="6" y="95"/>
                    <a:pt x="6" y="96"/>
                    <a:pt x="6" y="98"/>
                  </a:cubicBezTo>
                  <a:cubicBezTo>
                    <a:pt x="6" y="102"/>
                    <a:pt x="7" y="105"/>
                    <a:pt x="8" y="109"/>
                  </a:cubicBezTo>
                  <a:cubicBezTo>
                    <a:pt x="10" y="114"/>
                    <a:pt x="11" y="118"/>
                    <a:pt x="11" y="124"/>
                  </a:cubicBezTo>
                  <a:cubicBezTo>
                    <a:pt x="11" y="124"/>
                    <a:pt x="11" y="124"/>
                    <a:pt x="11" y="124"/>
                  </a:cubicBezTo>
                  <a:cubicBezTo>
                    <a:pt x="11" y="124"/>
                    <a:pt x="10" y="124"/>
                    <a:pt x="10" y="124"/>
                  </a:cubicBezTo>
                  <a:cubicBezTo>
                    <a:pt x="10" y="124"/>
                    <a:pt x="10" y="124"/>
                    <a:pt x="10" y="124"/>
                  </a:cubicBezTo>
                  <a:cubicBezTo>
                    <a:pt x="10" y="124"/>
                    <a:pt x="10" y="124"/>
                    <a:pt x="10" y="124"/>
                  </a:cubicBezTo>
                  <a:cubicBezTo>
                    <a:pt x="10" y="124"/>
                    <a:pt x="9" y="124"/>
                    <a:pt x="8" y="124"/>
                  </a:cubicBezTo>
                  <a:cubicBezTo>
                    <a:pt x="6" y="125"/>
                    <a:pt x="6" y="125"/>
                    <a:pt x="6" y="125"/>
                  </a:cubicBezTo>
                  <a:cubicBezTo>
                    <a:pt x="6" y="126"/>
                    <a:pt x="6" y="126"/>
                    <a:pt x="6" y="126"/>
                  </a:cubicBezTo>
                  <a:cubicBezTo>
                    <a:pt x="6" y="134"/>
                    <a:pt x="6" y="143"/>
                    <a:pt x="10" y="152"/>
                  </a:cubicBezTo>
                  <a:cubicBezTo>
                    <a:pt x="11" y="155"/>
                    <a:pt x="13" y="158"/>
                    <a:pt x="14" y="160"/>
                  </a:cubicBezTo>
                  <a:cubicBezTo>
                    <a:pt x="16" y="163"/>
                    <a:pt x="17" y="165"/>
                    <a:pt x="18" y="168"/>
                  </a:cubicBezTo>
                  <a:cubicBezTo>
                    <a:pt x="19" y="169"/>
                    <a:pt x="19" y="169"/>
                    <a:pt x="19" y="169"/>
                  </a:cubicBezTo>
                  <a:cubicBezTo>
                    <a:pt x="20" y="170"/>
                    <a:pt x="20" y="170"/>
                    <a:pt x="20" y="170"/>
                  </a:cubicBezTo>
                  <a:cubicBezTo>
                    <a:pt x="21" y="170"/>
                    <a:pt x="21" y="170"/>
                    <a:pt x="21" y="170"/>
                  </a:cubicBezTo>
                  <a:cubicBezTo>
                    <a:pt x="24" y="171"/>
                    <a:pt x="27" y="174"/>
                    <a:pt x="29" y="176"/>
                  </a:cubicBezTo>
                  <a:cubicBezTo>
                    <a:pt x="29" y="176"/>
                    <a:pt x="30" y="177"/>
                    <a:pt x="30" y="177"/>
                  </a:cubicBezTo>
                  <a:cubicBezTo>
                    <a:pt x="31" y="177"/>
                    <a:pt x="31" y="178"/>
                    <a:pt x="31" y="178"/>
                  </a:cubicBezTo>
                  <a:cubicBezTo>
                    <a:pt x="31" y="178"/>
                    <a:pt x="32" y="179"/>
                    <a:pt x="32" y="179"/>
                  </a:cubicBezTo>
                  <a:cubicBezTo>
                    <a:pt x="32" y="179"/>
                    <a:pt x="33" y="180"/>
                    <a:pt x="33" y="180"/>
                  </a:cubicBezTo>
                  <a:cubicBezTo>
                    <a:pt x="34" y="182"/>
                    <a:pt x="35" y="182"/>
                    <a:pt x="37" y="182"/>
                  </a:cubicBezTo>
                  <a:cubicBezTo>
                    <a:pt x="38" y="182"/>
                    <a:pt x="40" y="182"/>
                    <a:pt x="41" y="181"/>
                  </a:cubicBezTo>
                  <a:cubicBezTo>
                    <a:pt x="42" y="181"/>
                    <a:pt x="42" y="181"/>
                    <a:pt x="42" y="181"/>
                  </a:cubicBezTo>
                  <a:cubicBezTo>
                    <a:pt x="43" y="181"/>
                    <a:pt x="43" y="181"/>
                    <a:pt x="43" y="181"/>
                  </a:cubicBezTo>
                  <a:cubicBezTo>
                    <a:pt x="44" y="181"/>
                    <a:pt x="45" y="181"/>
                    <a:pt x="46" y="181"/>
                  </a:cubicBezTo>
                  <a:cubicBezTo>
                    <a:pt x="47" y="181"/>
                    <a:pt x="48" y="181"/>
                    <a:pt x="50" y="181"/>
                  </a:cubicBezTo>
                  <a:cubicBezTo>
                    <a:pt x="50" y="181"/>
                    <a:pt x="50" y="181"/>
                    <a:pt x="50" y="181"/>
                  </a:cubicBezTo>
                  <a:cubicBezTo>
                    <a:pt x="50" y="181"/>
                    <a:pt x="51" y="181"/>
                    <a:pt x="52" y="181"/>
                  </a:cubicBezTo>
                  <a:cubicBezTo>
                    <a:pt x="53" y="181"/>
                    <a:pt x="53" y="181"/>
                    <a:pt x="54" y="181"/>
                  </a:cubicBezTo>
                  <a:cubicBezTo>
                    <a:pt x="55" y="181"/>
                    <a:pt x="55" y="181"/>
                    <a:pt x="56" y="181"/>
                  </a:cubicBezTo>
                  <a:cubicBezTo>
                    <a:pt x="56" y="181"/>
                    <a:pt x="57" y="181"/>
                    <a:pt x="57" y="181"/>
                  </a:cubicBezTo>
                  <a:cubicBezTo>
                    <a:pt x="58" y="181"/>
                    <a:pt x="58" y="181"/>
                    <a:pt x="59" y="181"/>
                  </a:cubicBezTo>
                  <a:cubicBezTo>
                    <a:pt x="60" y="181"/>
                    <a:pt x="61" y="181"/>
                    <a:pt x="62" y="183"/>
                  </a:cubicBezTo>
                  <a:cubicBezTo>
                    <a:pt x="64" y="186"/>
                    <a:pt x="67" y="188"/>
                    <a:pt x="69" y="189"/>
                  </a:cubicBezTo>
                  <a:cubicBezTo>
                    <a:pt x="69" y="190"/>
                    <a:pt x="70" y="190"/>
                    <a:pt x="70" y="190"/>
                  </a:cubicBezTo>
                  <a:cubicBezTo>
                    <a:pt x="71" y="191"/>
                    <a:pt x="71" y="191"/>
                    <a:pt x="73" y="192"/>
                  </a:cubicBezTo>
                  <a:cubicBezTo>
                    <a:pt x="74" y="192"/>
                    <a:pt x="74" y="192"/>
                    <a:pt x="75" y="192"/>
                  </a:cubicBezTo>
                  <a:cubicBezTo>
                    <a:pt x="76" y="192"/>
                    <a:pt x="77" y="192"/>
                    <a:pt x="77" y="193"/>
                  </a:cubicBezTo>
                  <a:cubicBezTo>
                    <a:pt x="78" y="193"/>
                    <a:pt x="78" y="193"/>
                    <a:pt x="78" y="193"/>
                  </a:cubicBezTo>
                  <a:cubicBezTo>
                    <a:pt x="79" y="194"/>
                    <a:pt x="80" y="194"/>
                    <a:pt x="82" y="194"/>
                  </a:cubicBezTo>
                  <a:cubicBezTo>
                    <a:pt x="82" y="195"/>
                    <a:pt x="83" y="195"/>
                    <a:pt x="83" y="195"/>
                  </a:cubicBezTo>
                  <a:cubicBezTo>
                    <a:pt x="84" y="195"/>
                    <a:pt x="86" y="195"/>
                    <a:pt x="86" y="195"/>
                  </a:cubicBezTo>
                  <a:cubicBezTo>
                    <a:pt x="87" y="196"/>
                    <a:pt x="87" y="196"/>
                    <a:pt x="87" y="196"/>
                  </a:cubicBezTo>
                  <a:cubicBezTo>
                    <a:pt x="87" y="197"/>
                    <a:pt x="88" y="199"/>
                    <a:pt x="91" y="199"/>
                  </a:cubicBezTo>
                  <a:cubicBezTo>
                    <a:pt x="91" y="199"/>
                    <a:pt x="92" y="199"/>
                    <a:pt x="92" y="199"/>
                  </a:cubicBezTo>
                  <a:cubicBezTo>
                    <a:pt x="93" y="199"/>
                    <a:pt x="93" y="199"/>
                    <a:pt x="94" y="199"/>
                  </a:cubicBezTo>
                  <a:cubicBezTo>
                    <a:pt x="95" y="200"/>
                    <a:pt x="96" y="200"/>
                    <a:pt x="97" y="200"/>
                  </a:cubicBezTo>
                  <a:cubicBezTo>
                    <a:pt x="97" y="200"/>
                    <a:pt x="97" y="200"/>
                    <a:pt x="97" y="200"/>
                  </a:cubicBezTo>
                  <a:cubicBezTo>
                    <a:pt x="100" y="200"/>
                    <a:pt x="102" y="199"/>
                    <a:pt x="105" y="198"/>
                  </a:cubicBezTo>
                  <a:cubicBezTo>
                    <a:pt x="105" y="197"/>
                    <a:pt x="106" y="197"/>
                    <a:pt x="107" y="196"/>
                  </a:cubicBezTo>
                  <a:cubicBezTo>
                    <a:pt x="108" y="196"/>
                    <a:pt x="109" y="195"/>
                    <a:pt x="110" y="195"/>
                  </a:cubicBezTo>
                  <a:cubicBezTo>
                    <a:pt x="111" y="194"/>
                    <a:pt x="111" y="194"/>
                    <a:pt x="112" y="194"/>
                  </a:cubicBezTo>
                  <a:cubicBezTo>
                    <a:pt x="112" y="194"/>
                    <a:pt x="113" y="194"/>
                    <a:pt x="114" y="194"/>
                  </a:cubicBezTo>
                  <a:cubicBezTo>
                    <a:pt x="114" y="194"/>
                    <a:pt x="116" y="194"/>
                    <a:pt x="116" y="194"/>
                  </a:cubicBezTo>
                  <a:cubicBezTo>
                    <a:pt x="117" y="194"/>
                    <a:pt x="117" y="194"/>
                    <a:pt x="118" y="194"/>
                  </a:cubicBezTo>
                  <a:cubicBezTo>
                    <a:pt x="118" y="195"/>
                    <a:pt x="119" y="195"/>
                    <a:pt x="120" y="195"/>
                  </a:cubicBezTo>
                  <a:cubicBezTo>
                    <a:pt x="120" y="195"/>
                    <a:pt x="121" y="195"/>
                    <a:pt x="122" y="195"/>
                  </a:cubicBezTo>
                  <a:cubicBezTo>
                    <a:pt x="122" y="195"/>
                    <a:pt x="122" y="195"/>
                    <a:pt x="122" y="195"/>
                  </a:cubicBezTo>
                  <a:cubicBezTo>
                    <a:pt x="123" y="195"/>
                    <a:pt x="124" y="196"/>
                    <a:pt x="124" y="196"/>
                  </a:cubicBezTo>
                  <a:cubicBezTo>
                    <a:pt x="124" y="196"/>
                    <a:pt x="125" y="196"/>
                    <a:pt x="125" y="197"/>
                  </a:cubicBezTo>
                  <a:cubicBezTo>
                    <a:pt x="126" y="198"/>
                    <a:pt x="128" y="200"/>
                    <a:pt x="130" y="200"/>
                  </a:cubicBezTo>
                  <a:cubicBezTo>
                    <a:pt x="131" y="200"/>
                    <a:pt x="131" y="200"/>
                    <a:pt x="132" y="199"/>
                  </a:cubicBezTo>
                  <a:cubicBezTo>
                    <a:pt x="133" y="199"/>
                    <a:pt x="133" y="199"/>
                    <a:pt x="134" y="199"/>
                  </a:cubicBezTo>
                  <a:cubicBezTo>
                    <a:pt x="134" y="199"/>
                    <a:pt x="134" y="199"/>
                    <a:pt x="134" y="199"/>
                  </a:cubicBezTo>
                  <a:cubicBezTo>
                    <a:pt x="134" y="199"/>
                    <a:pt x="134" y="199"/>
                    <a:pt x="134" y="199"/>
                  </a:cubicBezTo>
                  <a:cubicBezTo>
                    <a:pt x="134" y="199"/>
                    <a:pt x="135" y="200"/>
                    <a:pt x="135" y="200"/>
                  </a:cubicBezTo>
                  <a:cubicBezTo>
                    <a:pt x="136" y="201"/>
                    <a:pt x="137" y="201"/>
                    <a:pt x="139" y="201"/>
                  </a:cubicBezTo>
                  <a:cubicBezTo>
                    <a:pt x="141" y="201"/>
                    <a:pt x="143" y="201"/>
                    <a:pt x="145" y="199"/>
                  </a:cubicBezTo>
                  <a:cubicBezTo>
                    <a:pt x="146" y="199"/>
                    <a:pt x="147" y="199"/>
                    <a:pt x="148" y="198"/>
                  </a:cubicBezTo>
                  <a:cubicBezTo>
                    <a:pt x="149" y="198"/>
                    <a:pt x="149" y="198"/>
                    <a:pt x="149" y="198"/>
                  </a:cubicBezTo>
                  <a:cubicBezTo>
                    <a:pt x="151" y="198"/>
                    <a:pt x="152" y="197"/>
                    <a:pt x="152" y="196"/>
                  </a:cubicBezTo>
                  <a:cubicBezTo>
                    <a:pt x="153" y="196"/>
                    <a:pt x="153" y="196"/>
                    <a:pt x="153" y="196"/>
                  </a:cubicBezTo>
                  <a:cubicBezTo>
                    <a:pt x="153" y="195"/>
                    <a:pt x="154" y="195"/>
                    <a:pt x="154" y="195"/>
                  </a:cubicBezTo>
                  <a:cubicBezTo>
                    <a:pt x="155" y="194"/>
                    <a:pt x="155" y="194"/>
                    <a:pt x="155" y="194"/>
                  </a:cubicBezTo>
                  <a:cubicBezTo>
                    <a:pt x="156" y="193"/>
                    <a:pt x="157" y="193"/>
                    <a:pt x="157" y="192"/>
                  </a:cubicBezTo>
                  <a:cubicBezTo>
                    <a:pt x="158" y="191"/>
                    <a:pt x="158" y="191"/>
                    <a:pt x="158" y="190"/>
                  </a:cubicBezTo>
                  <a:cubicBezTo>
                    <a:pt x="159" y="190"/>
                    <a:pt x="159" y="190"/>
                    <a:pt x="159" y="190"/>
                  </a:cubicBezTo>
                  <a:cubicBezTo>
                    <a:pt x="159" y="191"/>
                    <a:pt x="160" y="191"/>
                    <a:pt x="161" y="191"/>
                  </a:cubicBezTo>
                  <a:cubicBezTo>
                    <a:pt x="161" y="191"/>
                    <a:pt x="161" y="191"/>
                    <a:pt x="162" y="191"/>
                  </a:cubicBezTo>
                  <a:cubicBezTo>
                    <a:pt x="164" y="191"/>
                    <a:pt x="165" y="189"/>
                    <a:pt x="166" y="188"/>
                  </a:cubicBezTo>
                  <a:cubicBezTo>
                    <a:pt x="167" y="187"/>
                    <a:pt x="167" y="187"/>
                    <a:pt x="167" y="187"/>
                  </a:cubicBezTo>
                  <a:cubicBezTo>
                    <a:pt x="168" y="186"/>
                    <a:pt x="169" y="185"/>
                    <a:pt x="170" y="183"/>
                  </a:cubicBezTo>
                  <a:cubicBezTo>
                    <a:pt x="171" y="183"/>
                    <a:pt x="171" y="182"/>
                    <a:pt x="171" y="182"/>
                  </a:cubicBezTo>
                  <a:cubicBezTo>
                    <a:pt x="172" y="181"/>
                    <a:pt x="172" y="181"/>
                    <a:pt x="173" y="180"/>
                  </a:cubicBezTo>
                  <a:cubicBezTo>
                    <a:pt x="173" y="180"/>
                    <a:pt x="174" y="180"/>
                    <a:pt x="174" y="180"/>
                  </a:cubicBezTo>
                  <a:cubicBezTo>
                    <a:pt x="175" y="179"/>
                    <a:pt x="176" y="178"/>
                    <a:pt x="177" y="175"/>
                  </a:cubicBezTo>
                  <a:cubicBezTo>
                    <a:pt x="177" y="175"/>
                    <a:pt x="177" y="174"/>
                    <a:pt x="177" y="174"/>
                  </a:cubicBezTo>
                  <a:cubicBezTo>
                    <a:pt x="177" y="173"/>
                    <a:pt x="177" y="172"/>
                    <a:pt x="177" y="172"/>
                  </a:cubicBezTo>
                  <a:cubicBezTo>
                    <a:pt x="177" y="171"/>
                    <a:pt x="177" y="171"/>
                    <a:pt x="178" y="170"/>
                  </a:cubicBezTo>
                  <a:cubicBezTo>
                    <a:pt x="178" y="170"/>
                    <a:pt x="178" y="169"/>
                    <a:pt x="179" y="169"/>
                  </a:cubicBezTo>
                  <a:cubicBezTo>
                    <a:pt x="179" y="168"/>
                    <a:pt x="179" y="168"/>
                    <a:pt x="179" y="168"/>
                  </a:cubicBezTo>
                  <a:cubicBezTo>
                    <a:pt x="180" y="167"/>
                    <a:pt x="180" y="166"/>
                    <a:pt x="180" y="166"/>
                  </a:cubicBezTo>
                  <a:cubicBezTo>
                    <a:pt x="183" y="163"/>
                    <a:pt x="183" y="159"/>
                    <a:pt x="183" y="156"/>
                  </a:cubicBezTo>
                  <a:cubicBezTo>
                    <a:pt x="183" y="156"/>
                    <a:pt x="183" y="156"/>
                    <a:pt x="183" y="156"/>
                  </a:cubicBezTo>
                  <a:cubicBezTo>
                    <a:pt x="183" y="155"/>
                    <a:pt x="183" y="155"/>
                    <a:pt x="183" y="154"/>
                  </a:cubicBezTo>
                  <a:cubicBezTo>
                    <a:pt x="183" y="154"/>
                    <a:pt x="183" y="153"/>
                    <a:pt x="183" y="153"/>
                  </a:cubicBezTo>
                  <a:cubicBezTo>
                    <a:pt x="183" y="153"/>
                    <a:pt x="183" y="153"/>
                    <a:pt x="183" y="153"/>
                  </a:cubicBezTo>
                  <a:lnTo>
                    <a:pt x="184" y="151"/>
                  </a:lnTo>
                  <a:close/>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23" name="Freeform 23"/>
            <p:cNvSpPr>
              <a:spLocks/>
            </p:cNvSpPr>
            <p:nvPr/>
          </p:nvSpPr>
          <p:spPr bwMode="auto">
            <a:xfrm>
              <a:off x="1198537" y="3300042"/>
              <a:ext cx="391421" cy="426847"/>
            </a:xfrm>
            <a:custGeom>
              <a:avLst/>
              <a:gdLst>
                <a:gd name="T0" fmla="*/ 455 w 466"/>
                <a:gd name="T1" fmla="*/ 330 h 545"/>
                <a:gd name="T2" fmla="*/ 439 w 466"/>
                <a:gd name="T3" fmla="*/ 316 h 545"/>
                <a:gd name="T4" fmla="*/ 429 w 466"/>
                <a:gd name="T5" fmla="*/ 281 h 545"/>
                <a:gd name="T6" fmla="*/ 363 w 466"/>
                <a:gd name="T7" fmla="*/ 272 h 545"/>
                <a:gd name="T8" fmla="*/ 353 w 466"/>
                <a:gd name="T9" fmla="*/ 207 h 545"/>
                <a:gd name="T10" fmla="*/ 337 w 466"/>
                <a:gd name="T11" fmla="*/ 167 h 545"/>
                <a:gd name="T12" fmla="*/ 307 w 466"/>
                <a:gd name="T13" fmla="*/ 160 h 545"/>
                <a:gd name="T14" fmla="*/ 278 w 466"/>
                <a:gd name="T15" fmla="*/ 144 h 545"/>
                <a:gd name="T16" fmla="*/ 252 w 466"/>
                <a:gd name="T17" fmla="*/ 133 h 545"/>
                <a:gd name="T18" fmla="*/ 238 w 466"/>
                <a:gd name="T19" fmla="*/ 126 h 545"/>
                <a:gd name="T20" fmla="*/ 218 w 466"/>
                <a:gd name="T21" fmla="*/ 117 h 545"/>
                <a:gd name="T22" fmla="*/ 197 w 466"/>
                <a:gd name="T23" fmla="*/ 115 h 545"/>
                <a:gd name="T24" fmla="*/ 192 w 466"/>
                <a:gd name="T25" fmla="*/ 107 h 545"/>
                <a:gd name="T26" fmla="*/ 171 w 466"/>
                <a:gd name="T27" fmla="*/ 92 h 545"/>
                <a:gd name="T28" fmla="*/ 158 w 466"/>
                <a:gd name="T29" fmla="*/ 64 h 545"/>
                <a:gd name="T30" fmla="*/ 154 w 466"/>
                <a:gd name="T31" fmla="*/ 36 h 545"/>
                <a:gd name="T32" fmla="*/ 156 w 466"/>
                <a:gd name="T33" fmla="*/ 8 h 545"/>
                <a:gd name="T34" fmla="*/ 147 w 466"/>
                <a:gd name="T35" fmla="*/ 4 h 545"/>
                <a:gd name="T36" fmla="*/ 135 w 466"/>
                <a:gd name="T37" fmla="*/ 1 h 545"/>
                <a:gd name="T38" fmla="*/ 98 w 466"/>
                <a:gd name="T39" fmla="*/ 16 h 545"/>
                <a:gd name="T40" fmla="*/ 66 w 466"/>
                <a:gd name="T41" fmla="*/ 41 h 545"/>
                <a:gd name="T42" fmla="*/ 43 w 466"/>
                <a:gd name="T43" fmla="*/ 56 h 545"/>
                <a:gd name="T44" fmla="*/ 33 w 466"/>
                <a:gd name="T45" fmla="*/ 53 h 545"/>
                <a:gd name="T46" fmla="*/ 6 w 466"/>
                <a:gd name="T47" fmla="*/ 55 h 545"/>
                <a:gd name="T48" fmla="*/ 33 w 466"/>
                <a:gd name="T49" fmla="*/ 130 h 545"/>
                <a:gd name="T50" fmla="*/ 36 w 466"/>
                <a:gd name="T51" fmla="*/ 176 h 545"/>
                <a:gd name="T52" fmla="*/ 33 w 466"/>
                <a:gd name="T53" fmla="*/ 200 h 545"/>
                <a:gd name="T54" fmla="*/ 28 w 466"/>
                <a:gd name="T55" fmla="*/ 241 h 545"/>
                <a:gd name="T56" fmla="*/ 46 w 466"/>
                <a:gd name="T57" fmla="*/ 279 h 545"/>
                <a:gd name="T58" fmla="*/ 28 w 466"/>
                <a:gd name="T59" fmla="*/ 310 h 545"/>
                <a:gd name="T60" fmla="*/ 33 w 466"/>
                <a:gd name="T61" fmla="*/ 327 h 545"/>
                <a:gd name="T62" fmla="*/ 44 w 466"/>
                <a:gd name="T63" fmla="*/ 342 h 545"/>
                <a:gd name="T64" fmla="*/ 50 w 466"/>
                <a:gd name="T65" fmla="*/ 352 h 545"/>
                <a:gd name="T66" fmla="*/ 64 w 466"/>
                <a:gd name="T67" fmla="*/ 387 h 545"/>
                <a:gd name="T68" fmla="*/ 76 w 466"/>
                <a:gd name="T69" fmla="*/ 410 h 545"/>
                <a:gd name="T70" fmla="*/ 72 w 466"/>
                <a:gd name="T71" fmla="*/ 432 h 545"/>
                <a:gd name="T72" fmla="*/ 84 w 466"/>
                <a:gd name="T73" fmla="*/ 455 h 545"/>
                <a:gd name="T74" fmla="*/ 94 w 466"/>
                <a:gd name="T75" fmla="*/ 472 h 545"/>
                <a:gd name="T76" fmla="*/ 109 w 466"/>
                <a:gd name="T77" fmla="*/ 511 h 545"/>
                <a:gd name="T78" fmla="*/ 117 w 466"/>
                <a:gd name="T79" fmla="*/ 534 h 545"/>
                <a:gd name="T80" fmla="*/ 135 w 466"/>
                <a:gd name="T81" fmla="*/ 543 h 545"/>
                <a:gd name="T82" fmla="*/ 145 w 466"/>
                <a:gd name="T83" fmla="*/ 536 h 545"/>
                <a:gd name="T84" fmla="*/ 169 w 466"/>
                <a:gd name="T85" fmla="*/ 508 h 545"/>
                <a:gd name="T86" fmla="*/ 186 w 466"/>
                <a:gd name="T87" fmla="*/ 511 h 545"/>
                <a:gd name="T88" fmla="*/ 217 w 466"/>
                <a:gd name="T89" fmla="*/ 513 h 545"/>
                <a:gd name="T90" fmla="*/ 245 w 466"/>
                <a:gd name="T91" fmla="*/ 530 h 545"/>
                <a:gd name="T92" fmla="*/ 253 w 466"/>
                <a:gd name="T93" fmla="*/ 510 h 545"/>
                <a:gd name="T94" fmla="*/ 292 w 466"/>
                <a:gd name="T95" fmla="*/ 509 h 545"/>
                <a:gd name="T96" fmla="*/ 302 w 466"/>
                <a:gd name="T97" fmla="*/ 504 h 545"/>
                <a:gd name="T98" fmla="*/ 323 w 466"/>
                <a:gd name="T99" fmla="*/ 412 h 545"/>
                <a:gd name="T100" fmla="*/ 379 w 466"/>
                <a:gd name="T101" fmla="*/ 398 h 545"/>
                <a:gd name="T102" fmla="*/ 426 w 466"/>
                <a:gd name="T103" fmla="*/ 404 h 545"/>
                <a:gd name="T104" fmla="*/ 447 w 466"/>
                <a:gd name="T105" fmla="*/ 419 h 545"/>
                <a:gd name="T106" fmla="*/ 457 w 466"/>
                <a:gd name="T107" fmla="*/ 420 h 545"/>
                <a:gd name="T108" fmla="*/ 461 w 466"/>
                <a:gd name="T109" fmla="*/ 385 h 545"/>
                <a:gd name="T110" fmla="*/ 464 w 466"/>
                <a:gd name="T111" fmla="*/ 35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6" h="545">
                  <a:moveTo>
                    <a:pt x="464" y="349"/>
                  </a:moveTo>
                  <a:cubicBezTo>
                    <a:pt x="463" y="349"/>
                    <a:pt x="462" y="348"/>
                    <a:pt x="462" y="347"/>
                  </a:cubicBezTo>
                  <a:cubicBezTo>
                    <a:pt x="461" y="345"/>
                    <a:pt x="460" y="344"/>
                    <a:pt x="460" y="342"/>
                  </a:cubicBezTo>
                  <a:cubicBezTo>
                    <a:pt x="460" y="340"/>
                    <a:pt x="460" y="339"/>
                    <a:pt x="459" y="338"/>
                  </a:cubicBezTo>
                  <a:cubicBezTo>
                    <a:pt x="458" y="336"/>
                    <a:pt x="458" y="336"/>
                    <a:pt x="458" y="336"/>
                  </a:cubicBezTo>
                  <a:cubicBezTo>
                    <a:pt x="457" y="334"/>
                    <a:pt x="456" y="333"/>
                    <a:pt x="455" y="330"/>
                  </a:cubicBezTo>
                  <a:cubicBezTo>
                    <a:pt x="455" y="325"/>
                    <a:pt x="452" y="324"/>
                    <a:pt x="449" y="324"/>
                  </a:cubicBezTo>
                  <a:cubicBezTo>
                    <a:pt x="446" y="323"/>
                    <a:pt x="444" y="323"/>
                    <a:pt x="442" y="321"/>
                  </a:cubicBezTo>
                  <a:cubicBezTo>
                    <a:pt x="441" y="320"/>
                    <a:pt x="441" y="319"/>
                    <a:pt x="440" y="318"/>
                  </a:cubicBezTo>
                  <a:cubicBezTo>
                    <a:pt x="440" y="318"/>
                    <a:pt x="440" y="317"/>
                    <a:pt x="439" y="317"/>
                  </a:cubicBezTo>
                  <a:cubicBezTo>
                    <a:pt x="439" y="317"/>
                    <a:pt x="439" y="317"/>
                    <a:pt x="439" y="317"/>
                  </a:cubicBezTo>
                  <a:cubicBezTo>
                    <a:pt x="439" y="316"/>
                    <a:pt x="439" y="316"/>
                    <a:pt x="439" y="316"/>
                  </a:cubicBezTo>
                  <a:cubicBezTo>
                    <a:pt x="439" y="316"/>
                    <a:pt x="438" y="316"/>
                    <a:pt x="437" y="316"/>
                  </a:cubicBezTo>
                  <a:cubicBezTo>
                    <a:pt x="437" y="316"/>
                    <a:pt x="436" y="316"/>
                    <a:pt x="435" y="315"/>
                  </a:cubicBezTo>
                  <a:cubicBezTo>
                    <a:pt x="432" y="314"/>
                    <a:pt x="431" y="311"/>
                    <a:pt x="430" y="308"/>
                  </a:cubicBezTo>
                  <a:cubicBezTo>
                    <a:pt x="428" y="304"/>
                    <a:pt x="425" y="295"/>
                    <a:pt x="425" y="289"/>
                  </a:cubicBezTo>
                  <a:cubicBezTo>
                    <a:pt x="426" y="287"/>
                    <a:pt x="426" y="285"/>
                    <a:pt x="427" y="283"/>
                  </a:cubicBezTo>
                  <a:cubicBezTo>
                    <a:pt x="428" y="282"/>
                    <a:pt x="428" y="282"/>
                    <a:pt x="429" y="281"/>
                  </a:cubicBezTo>
                  <a:cubicBezTo>
                    <a:pt x="430" y="277"/>
                    <a:pt x="430" y="275"/>
                    <a:pt x="429" y="274"/>
                  </a:cubicBezTo>
                  <a:cubicBezTo>
                    <a:pt x="428" y="273"/>
                    <a:pt x="426" y="272"/>
                    <a:pt x="422" y="272"/>
                  </a:cubicBezTo>
                  <a:cubicBezTo>
                    <a:pt x="420" y="272"/>
                    <a:pt x="420" y="272"/>
                    <a:pt x="420" y="272"/>
                  </a:cubicBezTo>
                  <a:cubicBezTo>
                    <a:pt x="409" y="272"/>
                    <a:pt x="398" y="272"/>
                    <a:pt x="387" y="272"/>
                  </a:cubicBezTo>
                  <a:cubicBezTo>
                    <a:pt x="364" y="272"/>
                    <a:pt x="364" y="272"/>
                    <a:pt x="364" y="272"/>
                  </a:cubicBezTo>
                  <a:cubicBezTo>
                    <a:pt x="363" y="272"/>
                    <a:pt x="363" y="272"/>
                    <a:pt x="363" y="272"/>
                  </a:cubicBezTo>
                  <a:cubicBezTo>
                    <a:pt x="358" y="238"/>
                    <a:pt x="358" y="238"/>
                    <a:pt x="358" y="238"/>
                  </a:cubicBezTo>
                  <a:cubicBezTo>
                    <a:pt x="343" y="224"/>
                    <a:pt x="343" y="224"/>
                    <a:pt x="343" y="224"/>
                  </a:cubicBezTo>
                  <a:cubicBezTo>
                    <a:pt x="343" y="224"/>
                    <a:pt x="343" y="223"/>
                    <a:pt x="343" y="223"/>
                  </a:cubicBezTo>
                  <a:cubicBezTo>
                    <a:pt x="343" y="223"/>
                    <a:pt x="343" y="223"/>
                    <a:pt x="344" y="223"/>
                  </a:cubicBezTo>
                  <a:cubicBezTo>
                    <a:pt x="353" y="223"/>
                    <a:pt x="353" y="223"/>
                    <a:pt x="353" y="223"/>
                  </a:cubicBezTo>
                  <a:cubicBezTo>
                    <a:pt x="353" y="207"/>
                    <a:pt x="353" y="207"/>
                    <a:pt x="353" y="207"/>
                  </a:cubicBezTo>
                  <a:cubicBezTo>
                    <a:pt x="353" y="206"/>
                    <a:pt x="353" y="204"/>
                    <a:pt x="352" y="202"/>
                  </a:cubicBezTo>
                  <a:cubicBezTo>
                    <a:pt x="351" y="200"/>
                    <a:pt x="350" y="198"/>
                    <a:pt x="349" y="196"/>
                  </a:cubicBezTo>
                  <a:cubicBezTo>
                    <a:pt x="347" y="193"/>
                    <a:pt x="346" y="191"/>
                    <a:pt x="345" y="188"/>
                  </a:cubicBezTo>
                  <a:cubicBezTo>
                    <a:pt x="343" y="185"/>
                    <a:pt x="344" y="184"/>
                    <a:pt x="345" y="182"/>
                  </a:cubicBezTo>
                  <a:cubicBezTo>
                    <a:pt x="345" y="181"/>
                    <a:pt x="346" y="180"/>
                    <a:pt x="346" y="179"/>
                  </a:cubicBezTo>
                  <a:cubicBezTo>
                    <a:pt x="348" y="174"/>
                    <a:pt x="342" y="170"/>
                    <a:pt x="337" y="167"/>
                  </a:cubicBezTo>
                  <a:cubicBezTo>
                    <a:pt x="335" y="166"/>
                    <a:pt x="334" y="165"/>
                    <a:pt x="333" y="165"/>
                  </a:cubicBezTo>
                  <a:cubicBezTo>
                    <a:pt x="329" y="162"/>
                    <a:pt x="326" y="159"/>
                    <a:pt x="321" y="159"/>
                  </a:cubicBezTo>
                  <a:cubicBezTo>
                    <a:pt x="320" y="159"/>
                    <a:pt x="320" y="159"/>
                    <a:pt x="320" y="159"/>
                  </a:cubicBezTo>
                  <a:cubicBezTo>
                    <a:pt x="319" y="159"/>
                    <a:pt x="317" y="159"/>
                    <a:pt x="315" y="160"/>
                  </a:cubicBezTo>
                  <a:cubicBezTo>
                    <a:pt x="313" y="160"/>
                    <a:pt x="312" y="160"/>
                    <a:pt x="310" y="160"/>
                  </a:cubicBezTo>
                  <a:cubicBezTo>
                    <a:pt x="309" y="160"/>
                    <a:pt x="308" y="160"/>
                    <a:pt x="307" y="160"/>
                  </a:cubicBezTo>
                  <a:cubicBezTo>
                    <a:pt x="305" y="160"/>
                    <a:pt x="304" y="160"/>
                    <a:pt x="302" y="159"/>
                  </a:cubicBezTo>
                  <a:cubicBezTo>
                    <a:pt x="298" y="159"/>
                    <a:pt x="295" y="159"/>
                    <a:pt x="293" y="158"/>
                  </a:cubicBezTo>
                  <a:cubicBezTo>
                    <a:pt x="290" y="157"/>
                    <a:pt x="286" y="152"/>
                    <a:pt x="284" y="150"/>
                  </a:cubicBezTo>
                  <a:cubicBezTo>
                    <a:pt x="284" y="149"/>
                    <a:pt x="283" y="148"/>
                    <a:pt x="283" y="147"/>
                  </a:cubicBezTo>
                  <a:cubicBezTo>
                    <a:pt x="282" y="146"/>
                    <a:pt x="282" y="145"/>
                    <a:pt x="281" y="145"/>
                  </a:cubicBezTo>
                  <a:cubicBezTo>
                    <a:pt x="280" y="144"/>
                    <a:pt x="280" y="144"/>
                    <a:pt x="278" y="144"/>
                  </a:cubicBezTo>
                  <a:cubicBezTo>
                    <a:pt x="278" y="144"/>
                    <a:pt x="278" y="144"/>
                    <a:pt x="277" y="144"/>
                  </a:cubicBezTo>
                  <a:cubicBezTo>
                    <a:pt x="277" y="144"/>
                    <a:pt x="276" y="144"/>
                    <a:pt x="275" y="144"/>
                  </a:cubicBezTo>
                  <a:cubicBezTo>
                    <a:pt x="275" y="144"/>
                    <a:pt x="275" y="144"/>
                    <a:pt x="275" y="144"/>
                  </a:cubicBezTo>
                  <a:cubicBezTo>
                    <a:pt x="272" y="144"/>
                    <a:pt x="268" y="142"/>
                    <a:pt x="263" y="139"/>
                  </a:cubicBezTo>
                  <a:cubicBezTo>
                    <a:pt x="262" y="138"/>
                    <a:pt x="260" y="138"/>
                    <a:pt x="259" y="137"/>
                  </a:cubicBezTo>
                  <a:cubicBezTo>
                    <a:pt x="257" y="136"/>
                    <a:pt x="254" y="135"/>
                    <a:pt x="252" y="133"/>
                  </a:cubicBezTo>
                  <a:cubicBezTo>
                    <a:pt x="251" y="132"/>
                    <a:pt x="250" y="130"/>
                    <a:pt x="249" y="129"/>
                  </a:cubicBezTo>
                  <a:cubicBezTo>
                    <a:pt x="246" y="125"/>
                    <a:pt x="245" y="124"/>
                    <a:pt x="244" y="123"/>
                  </a:cubicBezTo>
                  <a:cubicBezTo>
                    <a:pt x="243" y="126"/>
                    <a:pt x="243" y="126"/>
                    <a:pt x="243" y="126"/>
                  </a:cubicBezTo>
                  <a:cubicBezTo>
                    <a:pt x="241" y="125"/>
                    <a:pt x="241" y="125"/>
                    <a:pt x="241" y="125"/>
                  </a:cubicBezTo>
                  <a:cubicBezTo>
                    <a:pt x="240" y="126"/>
                    <a:pt x="239" y="126"/>
                    <a:pt x="238" y="126"/>
                  </a:cubicBezTo>
                  <a:cubicBezTo>
                    <a:pt x="238" y="126"/>
                    <a:pt x="238" y="126"/>
                    <a:pt x="238" y="126"/>
                  </a:cubicBezTo>
                  <a:cubicBezTo>
                    <a:pt x="236" y="126"/>
                    <a:pt x="235" y="125"/>
                    <a:pt x="234" y="124"/>
                  </a:cubicBezTo>
                  <a:cubicBezTo>
                    <a:pt x="234" y="123"/>
                    <a:pt x="233" y="123"/>
                    <a:pt x="233" y="122"/>
                  </a:cubicBezTo>
                  <a:cubicBezTo>
                    <a:pt x="232" y="121"/>
                    <a:pt x="232" y="121"/>
                    <a:pt x="232" y="121"/>
                  </a:cubicBezTo>
                  <a:cubicBezTo>
                    <a:pt x="226" y="116"/>
                    <a:pt x="224" y="115"/>
                    <a:pt x="223" y="115"/>
                  </a:cubicBezTo>
                  <a:cubicBezTo>
                    <a:pt x="222" y="115"/>
                    <a:pt x="222" y="115"/>
                    <a:pt x="222" y="115"/>
                  </a:cubicBezTo>
                  <a:cubicBezTo>
                    <a:pt x="220" y="115"/>
                    <a:pt x="219" y="116"/>
                    <a:pt x="218" y="117"/>
                  </a:cubicBezTo>
                  <a:cubicBezTo>
                    <a:pt x="217" y="118"/>
                    <a:pt x="215" y="119"/>
                    <a:pt x="213" y="119"/>
                  </a:cubicBezTo>
                  <a:cubicBezTo>
                    <a:pt x="213" y="119"/>
                    <a:pt x="212" y="119"/>
                    <a:pt x="211" y="118"/>
                  </a:cubicBezTo>
                  <a:cubicBezTo>
                    <a:pt x="210" y="118"/>
                    <a:pt x="209" y="117"/>
                    <a:pt x="209" y="117"/>
                  </a:cubicBezTo>
                  <a:cubicBezTo>
                    <a:pt x="207" y="116"/>
                    <a:pt x="206" y="116"/>
                    <a:pt x="204" y="116"/>
                  </a:cubicBezTo>
                  <a:cubicBezTo>
                    <a:pt x="204" y="115"/>
                    <a:pt x="203" y="115"/>
                    <a:pt x="201" y="115"/>
                  </a:cubicBezTo>
                  <a:cubicBezTo>
                    <a:pt x="200" y="115"/>
                    <a:pt x="198" y="115"/>
                    <a:pt x="197" y="115"/>
                  </a:cubicBezTo>
                  <a:cubicBezTo>
                    <a:pt x="194" y="114"/>
                    <a:pt x="194" y="113"/>
                    <a:pt x="194" y="112"/>
                  </a:cubicBezTo>
                  <a:cubicBezTo>
                    <a:pt x="194" y="111"/>
                    <a:pt x="194" y="110"/>
                    <a:pt x="194" y="109"/>
                  </a:cubicBezTo>
                  <a:cubicBezTo>
                    <a:pt x="194" y="108"/>
                    <a:pt x="193" y="108"/>
                    <a:pt x="193" y="107"/>
                  </a:cubicBezTo>
                  <a:cubicBezTo>
                    <a:pt x="193" y="107"/>
                    <a:pt x="193" y="107"/>
                    <a:pt x="193" y="107"/>
                  </a:cubicBezTo>
                  <a:cubicBezTo>
                    <a:pt x="193" y="107"/>
                    <a:pt x="193" y="107"/>
                    <a:pt x="193" y="107"/>
                  </a:cubicBezTo>
                  <a:cubicBezTo>
                    <a:pt x="192" y="107"/>
                    <a:pt x="192" y="107"/>
                    <a:pt x="192" y="107"/>
                  </a:cubicBezTo>
                  <a:cubicBezTo>
                    <a:pt x="191" y="106"/>
                    <a:pt x="190" y="106"/>
                    <a:pt x="190" y="105"/>
                  </a:cubicBezTo>
                  <a:cubicBezTo>
                    <a:pt x="189" y="105"/>
                    <a:pt x="188" y="104"/>
                    <a:pt x="186" y="103"/>
                  </a:cubicBezTo>
                  <a:cubicBezTo>
                    <a:pt x="184" y="101"/>
                    <a:pt x="182" y="99"/>
                    <a:pt x="179" y="98"/>
                  </a:cubicBezTo>
                  <a:cubicBezTo>
                    <a:pt x="178" y="97"/>
                    <a:pt x="177" y="97"/>
                    <a:pt x="177" y="97"/>
                  </a:cubicBezTo>
                  <a:cubicBezTo>
                    <a:pt x="175" y="97"/>
                    <a:pt x="174" y="96"/>
                    <a:pt x="173" y="95"/>
                  </a:cubicBezTo>
                  <a:cubicBezTo>
                    <a:pt x="172" y="95"/>
                    <a:pt x="171" y="93"/>
                    <a:pt x="171" y="92"/>
                  </a:cubicBezTo>
                  <a:cubicBezTo>
                    <a:pt x="170" y="91"/>
                    <a:pt x="170" y="91"/>
                    <a:pt x="170" y="90"/>
                  </a:cubicBezTo>
                  <a:cubicBezTo>
                    <a:pt x="168" y="88"/>
                    <a:pt x="168" y="88"/>
                    <a:pt x="168" y="88"/>
                  </a:cubicBezTo>
                  <a:cubicBezTo>
                    <a:pt x="163" y="83"/>
                    <a:pt x="159" y="77"/>
                    <a:pt x="158" y="71"/>
                  </a:cubicBezTo>
                  <a:cubicBezTo>
                    <a:pt x="158" y="70"/>
                    <a:pt x="159" y="69"/>
                    <a:pt x="159" y="68"/>
                  </a:cubicBezTo>
                  <a:cubicBezTo>
                    <a:pt x="159" y="68"/>
                    <a:pt x="159" y="67"/>
                    <a:pt x="159" y="66"/>
                  </a:cubicBezTo>
                  <a:cubicBezTo>
                    <a:pt x="159" y="66"/>
                    <a:pt x="159" y="65"/>
                    <a:pt x="158" y="64"/>
                  </a:cubicBezTo>
                  <a:cubicBezTo>
                    <a:pt x="158" y="64"/>
                    <a:pt x="158" y="63"/>
                    <a:pt x="157" y="63"/>
                  </a:cubicBezTo>
                  <a:cubicBezTo>
                    <a:pt x="157" y="60"/>
                    <a:pt x="157" y="58"/>
                    <a:pt x="158" y="55"/>
                  </a:cubicBezTo>
                  <a:cubicBezTo>
                    <a:pt x="158" y="54"/>
                    <a:pt x="158" y="53"/>
                    <a:pt x="158" y="52"/>
                  </a:cubicBezTo>
                  <a:cubicBezTo>
                    <a:pt x="158" y="49"/>
                    <a:pt x="158" y="45"/>
                    <a:pt x="157" y="43"/>
                  </a:cubicBezTo>
                  <a:cubicBezTo>
                    <a:pt x="157" y="42"/>
                    <a:pt x="156" y="41"/>
                    <a:pt x="156" y="40"/>
                  </a:cubicBezTo>
                  <a:cubicBezTo>
                    <a:pt x="155" y="39"/>
                    <a:pt x="154" y="38"/>
                    <a:pt x="154" y="36"/>
                  </a:cubicBezTo>
                  <a:cubicBezTo>
                    <a:pt x="154" y="34"/>
                    <a:pt x="155" y="29"/>
                    <a:pt x="156" y="27"/>
                  </a:cubicBezTo>
                  <a:cubicBezTo>
                    <a:pt x="156" y="26"/>
                    <a:pt x="157" y="25"/>
                    <a:pt x="157" y="25"/>
                  </a:cubicBezTo>
                  <a:cubicBezTo>
                    <a:pt x="158" y="23"/>
                    <a:pt x="159" y="22"/>
                    <a:pt x="159" y="20"/>
                  </a:cubicBezTo>
                  <a:cubicBezTo>
                    <a:pt x="158" y="18"/>
                    <a:pt x="158" y="17"/>
                    <a:pt x="157" y="16"/>
                  </a:cubicBezTo>
                  <a:cubicBezTo>
                    <a:pt x="157" y="15"/>
                    <a:pt x="156" y="14"/>
                    <a:pt x="156" y="12"/>
                  </a:cubicBezTo>
                  <a:cubicBezTo>
                    <a:pt x="156" y="11"/>
                    <a:pt x="156" y="9"/>
                    <a:pt x="156" y="8"/>
                  </a:cubicBezTo>
                  <a:cubicBezTo>
                    <a:pt x="155" y="5"/>
                    <a:pt x="155" y="2"/>
                    <a:pt x="154" y="1"/>
                  </a:cubicBezTo>
                  <a:cubicBezTo>
                    <a:pt x="154" y="1"/>
                    <a:pt x="153" y="1"/>
                    <a:pt x="152" y="0"/>
                  </a:cubicBezTo>
                  <a:cubicBezTo>
                    <a:pt x="150" y="0"/>
                    <a:pt x="150" y="0"/>
                    <a:pt x="150" y="0"/>
                  </a:cubicBezTo>
                  <a:cubicBezTo>
                    <a:pt x="150" y="2"/>
                    <a:pt x="150" y="2"/>
                    <a:pt x="150" y="2"/>
                  </a:cubicBezTo>
                  <a:cubicBezTo>
                    <a:pt x="149" y="4"/>
                    <a:pt x="148" y="4"/>
                    <a:pt x="147" y="4"/>
                  </a:cubicBezTo>
                  <a:cubicBezTo>
                    <a:pt x="147" y="4"/>
                    <a:pt x="147" y="4"/>
                    <a:pt x="147" y="4"/>
                  </a:cubicBezTo>
                  <a:cubicBezTo>
                    <a:pt x="146" y="4"/>
                    <a:pt x="145" y="4"/>
                    <a:pt x="144" y="3"/>
                  </a:cubicBezTo>
                  <a:cubicBezTo>
                    <a:pt x="143" y="2"/>
                    <a:pt x="143" y="2"/>
                    <a:pt x="142" y="1"/>
                  </a:cubicBezTo>
                  <a:cubicBezTo>
                    <a:pt x="142" y="0"/>
                    <a:pt x="142" y="0"/>
                    <a:pt x="142" y="0"/>
                  </a:cubicBezTo>
                  <a:cubicBezTo>
                    <a:pt x="140" y="0"/>
                    <a:pt x="140" y="0"/>
                    <a:pt x="140" y="0"/>
                  </a:cubicBezTo>
                  <a:cubicBezTo>
                    <a:pt x="139" y="0"/>
                    <a:pt x="138" y="0"/>
                    <a:pt x="137" y="1"/>
                  </a:cubicBezTo>
                  <a:cubicBezTo>
                    <a:pt x="136" y="1"/>
                    <a:pt x="136" y="1"/>
                    <a:pt x="135" y="1"/>
                  </a:cubicBezTo>
                  <a:cubicBezTo>
                    <a:pt x="132" y="2"/>
                    <a:pt x="128" y="3"/>
                    <a:pt x="124" y="4"/>
                  </a:cubicBezTo>
                  <a:cubicBezTo>
                    <a:pt x="122" y="5"/>
                    <a:pt x="120" y="5"/>
                    <a:pt x="118" y="6"/>
                  </a:cubicBezTo>
                  <a:cubicBezTo>
                    <a:pt x="117" y="6"/>
                    <a:pt x="115" y="6"/>
                    <a:pt x="114" y="7"/>
                  </a:cubicBezTo>
                  <a:cubicBezTo>
                    <a:pt x="112" y="7"/>
                    <a:pt x="111" y="8"/>
                    <a:pt x="109" y="9"/>
                  </a:cubicBezTo>
                  <a:cubicBezTo>
                    <a:pt x="107" y="10"/>
                    <a:pt x="106" y="11"/>
                    <a:pt x="105" y="11"/>
                  </a:cubicBezTo>
                  <a:cubicBezTo>
                    <a:pt x="103" y="12"/>
                    <a:pt x="100" y="14"/>
                    <a:pt x="98" y="16"/>
                  </a:cubicBezTo>
                  <a:cubicBezTo>
                    <a:pt x="98" y="17"/>
                    <a:pt x="97" y="18"/>
                    <a:pt x="96" y="19"/>
                  </a:cubicBezTo>
                  <a:cubicBezTo>
                    <a:pt x="95" y="21"/>
                    <a:pt x="94" y="22"/>
                    <a:pt x="92" y="23"/>
                  </a:cubicBezTo>
                  <a:cubicBezTo>
                    <a:pt x="90" y="25"/>
                    <a:pt x="89" y="25"/>
                    <a:pt x="87" y="25"/>
                  </a:cubicBezTo>
                  <a:cubicBezTo>
                    <a:pt x="86" y="26"/>
                    <a:pt x="85" y="26"/>
                    <a:pt x="84" y="26"/>
                  </a:cubicBezTo>
                  <a:cubicBezTo>
                    <a:pt x="79" y="29"/>
                    <a:pt x="76" y="32"/>
                    <a:pt x="73" y="37"/>
                  </a:cubicBezTo>
                  <a:cubicBezTo>
                    <a:pt x="71" y="40"/>
                    <a:pt x="68" y="41"/>
                    <a:pt x="66" y="41"/>
                  </a:cubicBezTo>
                  <a:cubicBezTo>
                    <a:pt x="64" y="40"/>
                    <a:pt x="64" y="40"/>
                    <a:pt x="64" y="40"/>
                  </a:cubicBezTo>
                  <a:cubicBezTo>
                    <a:pt x="61" y="40"/>
                    <a:pt x="60" y="41"/>
                    <a:pt x="58" y="42"/>
                  </a:cubicBezTo>
                  <a:cubicBezTo>
                    <a:pt x="56" y="44"/>
                    <a:pt x="55" y="46"/>
                    <a:pt x="54" y="48"/>
                  </a:cubicBezTo>
                  <a:cubicBezTo>
                    <a:pt x="52" y="51"/>
                    <a:pt x="51" y="54"/>
                    <a:pt x="47" y="55"/>
                  </a:cubicBezTo>
                  <a:cubicBezTo>
                    <a:pt x="46" y="56"/>
                    <a:pt x="46" y="56"/>
                    <a:pt x="45" y="56"/>
                  </a:cubicBezTo>
                  <a:cubicBezTo>
                    <a:pt x="44" y="56"/>
                    <a:pt x="43" y="56"/>
                    <a:pt x="43" y="56"/>
                  </a:cubicBezTo>
                  <a:cubicBezTo>
                    <a:pt x="42" y="57"/>
                    <a:pt x="42" y="57"/>
                    <a:pt x="41" y="58"/>
                  </a:cubicBezTo>
                  <a:cubicBezTo>
                    <a:pt x="41" y="58"/>
                    <a:pt x="40" y="59"/>
                    <a:pt x="39" y="60"/>
                  </a:cubicBezTo>
                  <a:cubicBezTo>
                    <a:pt x="38" y="60"/>
                    <a:pt x="37" y="60"/>
                    <a:pt x="37" y="60"/>
                  </a:cubicBezTo>
                  <a:cubicBezTo>
                    <a:pt x="36" y="60"/>
                    <a:pt x="35" y="60"/>
                    <a:pt x="35" y="59"/>
                  </a:cubicBezTo>
                  <a:cubicBezTo>
                    <a:pt x="34" y="59"/>
                    <a:pt x="34" y="58"/>
                    <a:pt x="34" y="57"/>
                  </a:cubicBezTo>
                  <a:cubicBezTo>
                    <a:pt x="34" y="56"/>
                    <a:pt x="33" y="54"/>
                    <a:pt x="33" y="53"/>
                  </a:cubicBezTo>
                  <a:cubicBezTo>
                    <a:pt x="32" y="52"/>
                    <a:pt x="30" y="51"/>
                    <a:pt x="18" y="51"/>
                  </a:cubicBezTo>
                  <a:cubicBezTo>
                    <a:pt x="17" y="51"/>
                    <a:pt x="17" y="51"/>
                    <a:pt x="16" y="51"/>
                  </a:cubicBezTo>
                  <a:cubicBezTo>
                    <a:pt x="15" y="51"/>
                    <a:pt x="13" y="51"/>
                    <a:pt x="12" y="51"/>
                  </a:cubicBezTo>
                  <a:cubicBezTo>
                    <a:pt x="10" y="50"/>
                    <a:pt x="8" y="50"/>
                    <a:pt x="7" y="50"/>
                  </a:cubicBezTo>
                  <a:cubicBezTo>
                    <a:pt x="0" y="50"/>
                    <a:pt x="0" y="50"/>
                    <a:pt x="0" y="50"/>
                  </a:cubicBezTo>
                  <a:cubicBezTo>
                    <a:pt x="6" y="55"/>
                    <a:pt x="6" y="55"/>
                    <a:pt x="6" y="55"/>
                  </a:cubicBezTo>
                  <a:cubicBezTo>
                    <a:pt x="6" y="55"/>
                    <a:pt x="6" y="55"/>
                    <a:pt x="7" y="56"/>
                  </a:cubicBezTo>
                  <a:cubicBezTo>
                    <a:pt x="16" y="67"/>
                    <a:pt x="23" y="80"/>
                    <a:pt x="30" y="92"/>
                  </a:cubicBezTo>
                  <a:cubicBezTo>
                    <a:pt x="32" y="95"/>
                    <a:pt x="33" y="97"/>
                    <a:pt x="35" y="100"/>
                  </a:cubicBezTo>
                  <a:cubicBezTo>
                    <a:pt x="40" y="109"/>
                    <a:pt x="42" y="117"/>
                    <a:pt x="41" y="121"/>
                  </a:cubicBezTo>
                  <a:cubicBezTo>
                    <a:pt x="40" y="123"/>
                    <a:pt x="38" y="125"/>
                    <a:pt x="37" y="126"/>
                  </a:cubicBezTo>
                  <a:cubicBezTo>
                    <a:pt x="35" y="127"/>
                    <a:pt x="34" y="129"/>
                    <a:pt x="33" y="130"/>
                  </a:cubicBezTo>
                  <a:cubicBezTo>
                    <a:pt x="31" y="134"/>
                    <a:pt x="32" y="137"/>
                    <a:pt x="32" y="141"/>
                  </a:cubicBezTo>
                  <a:cubicBezTo>
                    <a:pt x="33" y="142"/>
                    <a:pt x="33" y="142"/>
                    <a:pt x="33" y="142"/>
                  </a:cubicBezTo>
                  <a:cubicBezTo>
                    <a:pt x="33" y="146"/>
                    <a:pt x="33" y="150"/>
                    <a:pt x="33" y="154"/>
                  </a:cubicBezTo>
                  <a:cubicBezTo>
                    <a:pt x="32" y="159"/>
                    <a:pt x="32" y="164"/>
                    <a:pt x="33" y="168"/>
                  </a:cubicBezTo>
                  <a:cubicBezTo>
                    <a:pt x="34" y="170"/>
                    <a:pt x="34" y="170"/>
                    <a:pt x="34" y="170"/>
                  </a:cubicBezTo>
                  <a:cubicBezTo>
                    <a:pt x="35" y="172"/>
                    <a:pt x="35" y="174"/>
                    <a:pt x="36" y="176"/>
                  </a:cubicBezTo>
                  <a:cubicBezTo>
                    <a:pt x="37" y="177"/>
                    <a:pt x="37" y="177"/>
                    <a:pt x="38" y="178"/>
                  </a:cubicBezTo>
                  <a:cubicBezTo>
                    <a:pt x="39" y="179"/>
                    <a:pt x="40" y="181"/>
                    <a:pt x="41" y="183"/>
                  </a:cubicBezTo>
                  <a:cubicBezTo>
                    <a:pt x="41" y="185"/>
                    <a:pt x="40" y="186"/>
                    <a:pt x="39" y="186"/>
                  </a:cubicBezTo>
                  <a:cubicBezTo>
                    <a:pt x="39" y="187"/>
                    <a:pt x="38" y="187"/>
                    <a:pt x="38" y="187"/>
                  </a:cubicBezTo>
                  <a:cubicBezTo>
                    <a:pt x="36" y="189"/>
                    <a:pt x="36" y="191"/>
                    <a:pt x="36" y="193"/>
                  </a:cubicBezTo>
                  <a:cubicBezTo>
                    <a:pt x="35" y="196"/>
                    <a:pt x="35" y="198"/>
                    <a:pt x="33" y="200"/>
                  </a:cubicBezTo>
                  <a:cubicBezTo>
                    <a:pt x="32" y="200"/>
                    <a:pt x="32" y="201"/>
                    <a:pt x="31" y="202"/>
                  </a:cubicBezTo>
                  <a:cubicBezTo>
                    <a:pt x="28" y="205"/>
                    <a:pt x="26" y="208"/>
                    <a:pt x="25" y="212"/>
                  </a:cubicBezTo>
                  <a:cubicBezTo>
                    <a:pt x="24" y="216"/>
                    <a:pt x="27" y="219"/>
                    <a:pt x="29" y="222"/>
                  </a:cubicBezTo>
                  <a:cubicBezTo>
                    <a:pt x="31" y="224"/>
                    <a:pt x="34" y="227"/>
                    <a:pt x="33" y="231"/>
                  </a:cubicBezTo>
                  <a:cubicBezTo>
                    <a:pt x="33" y="233"/>
                    <a:pt x="32" y="235"/>
                    <a:pt x="30" y="237"/>
                  </a:cubicBezTo>
                  <a:cubicBezTo>
                    <a:pt x="29" y="238"/>
                    <a:pt x="28" y="240"/>
                    <a:pt x="28" y="241"/>
                  </a:cubicBezTo>
                  <a:cubicBezTo>
                    <a:pt x="27" y="245"/>
                    <a:pt x="29" y="249"/>
                    <a:pt x="31" y="253"/>
                  </a:cubicBezTo>
                  <a:cubicBezTo>
                    <a:pt x="32" y="255"/>
                    <a:pt x="33" y="257"/>
                    <a:pt x="33" y="258"/>
                  </a:cubicBezTo>
                  <a:cubicBezTo>
                    <a:pt x="34" y="261"/>
                    <a:pt x="36" y="264"/>
                    <a:pt x="38" y="267"/>
                  </a:cubicBezTo>
                  <a:cubicBezTo>
                    <a:pt x="39" y="268"/>
                    <a:pt x="41" y="268"/>
                    <a:pt x="42" y="269"/>
                  </a:cubicBezTo>
                  <a:cubicBezTo>
                    <a:pt x="43" y="270"/>
                    <a:pt x="45" y="270"/>
                    <a:pt x="46" y="272"/>
                  </a:cubicBezTo>
                  <a:cubicBezTo>
                    <a:pt x="48" y="275"/>
                    <a:pt x="47" y="277"/>
                    <a:pt x="46" y="279"/>
                  </a:cubicBezTo>
                  <a:cubicBezTo>
                    <a:pt x="45" y="280"/>
                    <a:pt x="45" y="281"/>
                    <a:pt x="45" y="282"/>
                  </a:cubicBezTo>
                  <a:cubicBezTo>
                    <a:pt x="44" y="284"/>
                    <a:pt x="45" y="285"/>
                    <a:pt x="45" y="286"/>
                  </a:cubicBezTo>
                  <a:cubicBezTo>
                    <a:pt x="45" y="288"/>
                    <a:pt x="45" y="289"/>
                    <a:pt x="43" y="292"/>
                  </a:cubicBezTo>
                  <a:cubicBezTo>
                    <a:pt x="41" y="295"/>
                    <a:pt x="38" y="299"/>
                    <a:pt x="34" y="303"/>
                  </a:cubicBezTo>
                  <a:cubicBezTo>
                    <a:pt x="33" y="304"/>
                    <a:pt x="31" y="306"/>
                    <a:pt x="30" y="308"/>
                  </a:cubicBezTo>
                  <a:cubicBezTo>
                    <a:pt x="29" y="308"/>
                    <a:pt x="28" y="309"/>
                    <a:pt x="28" y="310"/>
                  </a:cubicBezTo>
                  <a:cubicBezTo>
                    <a:pt x="27" y="312"/>
                    <a:pt x="27" y="312"/>
                    <a:pt x="27" y="312"/>
                  </a:cubicBezTo>
                  <a:cubicBezTo>
                    <a:pt x="28" y="313"/>
                    <a:pt x="28" y="313"/>
                    <a:pt x="28" y="313"/>
                  </a:cubicBezTo>
                  <a:cubicBezTo>
                    <a:pt x="29" y="314"/>
                    <a:pt x="29" y="314"/>
                    <a:pt x="30" y="316"/>
                  </a:cubicBezTo>
                  <a:cubicBezTo>
                    <a:pt x="31" y="318"/>
                    <a:pt x="31" y="322"/>
                    <a:pt x="31" y="325"/>
                  </a:cubicBezTo>
                  <a:cubicBezTo>
                    <a:pt x="30" y="327"/>
                    <a:pt x="30" y="327"/>
                    <a:pt x="30" y="327"/>
                  </a:cubicBezTo>
                  <a:cubicBezTo>
                    <a:pt x="33" y="327"/>
                    <a:pt x="33" y="327"/>
                    <a:pt x="33" y="327"/>
                  </a:cubicBezTo>
                  <a:cubicBezTo>
                    <a:pt x="36" y="328"/>
                    <a:pt x="37" y="329"/>
                    <a:pt x="39" y="333"/>
                  </a:cubicBezTo>
                  <a:cubicBezTo>
                    <a:pt x="40" y="335"/>
                    <a:pt x="40" y="335"/>
                    <a:pt x="40" y="335"/>
                  </a:cubicBezTo>
                  <a:cubicBezTo>
                    <a:pt x="40" y="336"/>
                    <a:pt x="41" y="337"/>
                    <a:pt x="41" y="338"/>
                  </a:cubicBezTo>
                  <a:cubicBezTo>
                    <a:pt x="42" y="340"/>
                    <a:pt x="42" y="340"/>
                    <a:pt x="42" y="340"/>
                  </a:cubicBezTo>
                  <a:cubicBezTo>
                    <a:pt x="42" y="340"/>
                    <a:pt x="43" y="340"/>
                    <a:pt x="43" y="341"/>
                  </a:cubicBezTo>
                  <a:cubicBezTo>
                    <a:pt x="43" y="342"/>
                    <a:pt x="44" y="342"/>
                    <a:pt x="44" y="342"/>
                  </a:cubicBezTo>
                  <a:cubicBezTo>
                    <a:pt x="44" y="343"/>
                    <a:pt x="44" y="343"/>
                    <a:pt x="44" y="343"/>
                  </a:cubicBezTo>
                  <a:cubicBezTo>
                    <a:pt x="45" y="343"/>
                    <a:pt x="45" y="343"/>
                    <a:pt x="45" y="343"/>
                  </a:cubicBezTo>
                  <a:cubicBezTo>
                    <a:pt x="46" y="343"/>
                    <a:pt x="46" y="343"/>
                    <a:pt x="47" y="344"/>
                  </a:cubicBezTo>
                  <a:cubicBezTo>
                    <a:pt x="49" y="345"/>
                    <a:pt x="49" y="346"/>
                    <a:pt x="49" y="347"/>
                  </a:cubicBezTo>
                  <a:cubicBezTo>
                    <a:pt x="49" y="348"/>
                    <a:pt x="49" y="348"/>
                    <a:pt x="49" y="349"/>
                  </a:cubicBezTo>
                  <a:cubicBezTo>
                    <a:pt x="49" y="350"/>
                    <a:pt x="50" y="351"/>
                    <a:pt x="50" y="352"/>
                  </a:cubicBezTo>
                  <a:cubicBezTo>
                    <a:pt x="51" y="352"/>
                    <a:pt x="51" y="353"/>
                    <a:pt x="51" y="354"/>
                  </a:cubicBezTo>
                  <a:cubicBezTo>
                    <a:pt x="52" y="356"/>
                    <a:pt x="52" y="356"/>
                    <a:pt x="52" y="356"/>
                  </a:cubicBezTo>
                  <a:cubicBezTo>
                    <a:pt x="54" y="361"/>
                    <a:pt x="56" y="366"/>
                    <a:pt x="57" y="371"/>
                  </a:cubicBezTo>
                  <a:cubicBezTo>
                    <a:pt x="58" y="372"/>
                    <a:pt x="58" y="374"/>
                    <a:pt x="58" y="376"/>
                  </a:cubicBezTo>
                  <a:cubicBezTo>
                    <a:pt x="59" y="380"/>
                    <a:pt x="59" y="383"/>
                    <a:pt x="61" y="385"/>
                  </a:cubicBezTo>
                  <a:cubicBezTo>
                    <a:pt x="62" y="386"/>
                    <a:pt x="63" y="386"/>
                    <a:pt x="64" y="387"/>
                  </a:cubicBezTo>
                  <a:cubicBezTo>
                    <a:pt x="66" y="388"/>
                    <a:pt x="67" y="389"/>
                    <a:pt x="68" y="390"/>
                  </a:cubicBezTo>
                  <a:cubicBezTo>
                    <a:pt x="70" y="392"/>
                    <a:pt x="73" y="394"/>
                    <a:pt x="75" y="396"/>
                  </a:cubicBezTo>
                  <a:cubicBezTo>
                    <a:pt x="77" y="398"/>
                    <a:pt x="79" y="399"/>
                    <a:pt x="81" y="401"/>
                  </a:cubicBezTo>
                  <a:cubicBezTo>
                    <a:pt x="81" y="401"/>
                    <a:pt x="81" y="402"/>
                    <a:pt x="81" y="402"/>
                  </a:cubicBezTo>
                  <a:cubicBezTo>
                    <a:pt x="80" y="404"/>
                    <a:pt x="79" y="405"/>
                    <a:pt x="78" y="408"/>
                  </a:cubicBezTo>
                  <a:cubicBezTo>
                    <a:pt x="77" y="408"/>
                    <a:pt x="77" y="409"/>
                    <a:pt x="76" y="410"/>
                  </a:cubicBezTo>
                  <a:cubicBezTo>
                    <a:pt x="74" y="411"/>
                    <a:pt x="74" y="412"/>
                    <a:pt x="74" y="412"/>
                  </a:cubicBezTo>
                  <a:cubicBezTo>
                    <a:pt x="73" y="414"/>
                    <a:pt x="74" y="416"/>
                    <a:pt x="76" y="417"/>
                  </a:cubicBezTo>
                  <a:cubicBezTo>
                    <a:pt x="77" y="419"/>
                    <a:pt x="79" y="420"/>
                    <a:pt x="79" y="422"/>
                  </a:cubicBezTo>
                  <a:cubicBezTo>
                    <a:pt x="79" y="425"/>
                    <a:pt x="79" y="426"/>
                    <a:pt x="76" y="428"/>
                  </a:cubicBezTo>
                  <a:cubicBezTo>
                    <a:pt x="76" y="428"/>
                    <a:pt x="75" y="429"/>
                    <a:pt x="75" y="429"/>
                  </a:cubicBezTo>
                  <a:cubicBezTo>
                    <a:pt x="72" y="432"/>
                    <a:pt x="72" y="432"/>
                    <a:pt x="72" y="432"/>
                  </a:cubicBezTo>
                  <a:cubicBezTo>
                    <a:pt x="74" y="433"/>
                    <a:pt x="74" y="433"/>
                    <a:pt x="74" y="433"/>
                  </a:cubicBezTo>
                  <a:cubicBezTo>
                    <a:pt x="74" y="434"/>
                    <a:pt x="74" y="435"/>
                    <a:pt x="74" y="436"/>
                  </a:cubicBezTo>
                  <a:cubicBezTo>
                    <a:pt x="74" y="439"/>
                    <a:pt x="74" y="442"/>
                    <a:pt x="76" y="445"/>
                  </a:cubicBezTo>
                  <a:cubicBezTo>
                    <a:pt x="77" y="447"/>
                    <a:pt x="78" y="447"/>
                    <a:pt x="80" y="448"/>
                  </a:cubicBezTo>
                  <a:cubicBezTo>
                    <a:pt x="82" y="449"/>
                    <a:pt x="84" y="450"/>
                    <a:pt x="84" y="451"/>
                  </a:cubicBezTo>
                  <a:cubicBezTo>
                    <a:pt x="85" y="452"/>
                    <a:pt x="84" y="454"/>
                    <a:pt x="84" y="455"/>
                  </a:cubicBezTo>
                  <a:cubicBezTo>
                    <a:pt x="83" y="456"/>
                    <a:pt x="83" y="456"/>
                    <a:pt x="83" y="456"/>
                  </a:cubicBezTo>
                  <a:cubicBezTo>
                    <a:pt x="82" y="459"/>
                    <a:pt x="81" y="461"/>
                    <a:pt x="84" y="463"/>
                  </a:cubicBezTo>
                  <a:cubicBezTo>
                    <a:pt x="85" y="464"/>
                    <a:pt x="85" y="464"/>
                    <a:pt x="86" y="464"/>
                  </a:cubicBezTo>
                  <a:cubicBezTo>
                    <a:pt x="88" y="465"/>
                    <a:pt x="89" y="465"/>
                    <a:pt x="90" y="466"/>
                  </a:cubicBezTo>
                  <a:cubicBezTo>
                    <a:pt x="91" y="467"/>
                    <a:pt x="92" y="469"/>
                    <a:pt x="93" y="470"/>
                  </a:cubicBezTo>
                  <a:cubicBezTo>
                    <a:pt x="94" y="472"/>
                    <a:pt x="94" y="472"/>
                    <a:pt x="94" y="472"/>
                  </a:cubicBezTo>
                  <a:cubicBezTo>
                    <a:pt x="97" y="476"/>
                    <a:pt x="98" y="481"/>
                    <a:pt x="99" y="486"/>
                  </a:cubicBezTo>
                  <a:cubicBezTo>
                    <a:pt x="100" y="489"/>
                    <a:pt x="101" y="492"/>
                    <a:pt x="102" y="495"/>
                  </a:cubicBezTo>
                  <a:cubicBezTo>
                    <a:pt x="103" y="496"/>
                    <a:pt x="103" y="497"/>
                    <a:pt x="103" y="499"/>
                  </a:cubicBezTo>
                  <a:cubicBezTo>
                    <a:pt x="104" y="501"/>
                    <a:pt x="105" y="504"/>
                    <a:pt x="107" y="506"/>
                  </a:cubicBezTo>
                  <a:cubicBezTo>
                    <a:pt x="107" y="507"/>
                    <a:pt x="107" y="508"/>
                    <a:pt x="108" y="508"/>
                  </a:cubicBezTo>
                  <a:cubicBezTo>
                    <a:pt x="108" y="509"/>
                    <a:pt x="109" y="510"/>
                    <a:pt x="109" y="511"/>
                  </a:cubicBezTo>
                  <a:cubicBezTo>
                    <a:pt x="110" y="511"/>
                    <a:pt x="110" y="512"/>
                    <a:pt x="110" y="512"/>
                  </a:cubicBezTo>
                  <a:cubicBezTo>
                    <a:pt x="111" y="513"/>
                    <a:pt x="112" y="514"/>
                    <a:pt x="112" y="515"/>
                  </a:cubicBezTo>
                  <a:cubicBezTo>
                    <a:pt x="113" y="517"/>
                    <a:pt x="113" y="518"/>
                    <a:pt x="113" y="519"/>
                  </a:cubicBezTo>
                  <a:cubicBezTo>
                    <a:pt x="112" y="520"/>
                    <a:pt x="112" y="522"/>
                    <a:pt x="113" y="523"/>
                  </a:cubicBezTo>
                  <a:cubicBezTo>
                    <a:pt x="113" y="525"/>
                    <a:pt x="114" y="526"/>
                    <a:pt x="115" y="527"/>
                  </a:cubicBezTo>
                  <a:cubicBezTo>
                    <a:pt x="116" y="529"/>
                    <a:pt x="117" y="531"/>
                    <a:pt x="117" y="534"/>
                  </a:cubicBezTo>
                  <a:cubicBezTo>
                    <a:pt x="117" y="534"/>
                    <a:pt x="117" y="535"/>
                    <a:pt x="118" y="535"/>
                  </a:cubicBezTo>
                  <a:cubicBezTo>
                    <a:pt x="118" y="536"/>
                    <a:pt x="118" y="536"/>
                    <a:pt x="118" y="536"/>
                  </a:cubicBezTo>
                  <a:cubicBezTo>
                    <a:pt x="118" y="539"/>
                    <a:pt x="118" y="542"/>
                    <a:pt x="121" y="543"/>
                  </a:cubicBezTo>
                  <a:cubicBezTo>
                    <a:pt x="123" y="544"/>
                    <a:pt x="125" y="545"/>
                    <a:pt x="127" y="545"/>
                  </a:cubicBezTo>
                  <a:cubicBezTo>
                    <a:pt x="128" y="545"/>
                    <a:pt x="129" y="545"/>
                    <a:pt x="131" y="544"/>
                  </a:cubicBezTo>
                  <a:cubicBezTo>
                    <a:pt x="132" y="544"/>
                    <a:pt x="134" y="543"/>
                    <a:pt x="135" y="543"/>
                  </a:cubicBezTo>
                  <a:cubicBezTo>
                    <a:pt x="136" y="542"/>
                    <a:pt x="138" y="541"/>
                    <a:pt x="140" y="541"/>
                  </a:cubicBezTo>
                  <a:cubicBezTo>
                    <a:pt x="142" y="541"/>
                    <a:pt x="142" y="541"/>
                    <a:pt x="142" y="541"/>
                  </a:cubicBezTo>
                  <a:cubicBezTo>
                    <a:pt x="143" y="539"/>
                    <a:pt x="143" y="539"/>
                    <a:pt x="143" y="539"/>
                  </a:cubicBezTo>
                  <a:cubicBezTo>
                    <a:pt x="143" y="538"/>
                    <a:pt x="143" y="537"/>
                    <a:pt x="143" y="537"/>
                  </a:cubicBezTo>
                  <a:cubicBezTo>
                    <a:pt x="144" y="537"/>
                    <a:pt x="144" y="537"/>
                    <a:pt x="144" y="537"/>
                  </a:cubicBezTo>
                  <a:cubicBezTo>
                    <a:pt x="145" y="536"/>
                    <a:pt x="145" y="536"/>
                    <a:pt x="145" y="536"/>
                  </a:cubicBezTo>
                  <a:cubicBezTo>
                    <a:pt x="145" y="535"/>
                    <a:pt x="145" y="535"/>
                    <a:pt x="145" y="535"/>
                  </a:cubicBezTo>
                  <a:cubicBezTo>
                    <a:pt x="146" y="532"/>
                    <a:pt x="147" y="531"/>
                    <a:pt x="149" y="530"/>
                  </a:cubicBezTo>
                  <a:cubicBezTo>
                    <a:pt x="151" y="529"/>
                    <a:pt x="152" y="529"/>
                    <a:pt x="153" y="527"/>
                  </a:cubicBezTo>
                  <a:cubicBezTo>
                    <a:pt x="154" y="525"/>
                    <a:pt x="154" y="524"/>
                    <a:pt x="155" y="523"/>
                  </a:cubicBezTo>
                  <a:cubicBezTo>
                    <a:pt x="155" y="520"/>
                    <a:pt x="156" y="518"/>
                    <a:pt x="160" y="517"/>
                  </a:cubicBezTo>
                  <a:cubicBezTo>
                    <a:pt x="165" y="515"/>
                    <a:pt x="168" y="514"/>
                    <a:pt x="169" y="508"/>
                  </a:cubicBezTo>
                  <a:cubicBezTo>
                    <a:pt x="169" y="508"/>
                    <a:pt x="169" y="507"/>
                    <a:pt x="169" y="506"/>
                  </a:cubicBezTo>
                  <a:cubicBezTo>
                    <a:pt x="169" y="503"/>
                    <a:pt x="170" y="501"/>
                    <a:pt x="172" y="500"/>
                  </a:cubicBezTo>
                  <a:cubicBezTo>
                    <a:pt x="172" y="500"/>
                    <a:pt x="173" y="500"/>
                    <a:pt x="173" y="500"/>
                  </a:cubicBezTo>
                  <a:cubicBezTo>
                    <a:pt x="174" y="500"/>
                    <a:pt x="176" y="500"/>
                    <a:pt x="177" y="501"/>
                  </a:cubicBezTo>
                  <a:cubicBezTo>
                    <a:pt x="179" y="502"/>
                    <a:pt x="181" y="504"/>
                    <a:pt x="182" y="506"/>
                  </a:cubicBezTo>
                  <a:cubicBezTo>
                    <a:pt x="183" y="508"/>
                    <a:pt x="184" y="509"/>
                    <a:pt x="186" y="511"/>
                  </a:cubicBezTo>
                  <a:cubicBezTo>
                    <a:pt x="187" y="512"/>
                    <a:pt x="189" y="512"/>
                    <a:pt x="191" y="512"/>
                  </a:cubicBezTo>
                  <a:cubicBezTo>
                    <a:pt x="192" y="512"/>
                    <a:pt x="193" y="512"/>
                    <a:pt x="195" y="512"/>
                  </a:cubicBezTo>
                  <a:cubicBezTo>
                    <a:pt x="196" y="512"/>
                    <a:pt x="197" y="512"/>
                    <a:pt x="199" y="512"/>
                  </a:cubicBezTo>
                  <a:cubicBezTo>
                    <a:pt x="202" y="512"/>
                    <a:pt x="205" y="512"/>
                    <a:pt x="208" y="513"/>
                  </a:cubicBezTo>
                  <a:cubicBezTo>
                    <a:pt x="210" y="513"/>
                    <a:pt x="213" y="513"/>
                    <a:pt x="215" y="513"/>
                  </a:cubicBezTo>
                  <a:cubicBezTo>
                    <a:pt x="217" y="513"/>
                    <a:pt x="217" y="513"/>
                    <a:pt x="217" y="513"/>
                  </a:cubicBezTo>
                  <a:cubicBezTo>
                    <a:pt x="221" y="514"/>
                    <a:pt x="226" y="514"/>
                    <a:pt x="230" y="517"/>
                  </a:cubicBezTo>
                  <a:cubicBezTo>
                    <a:pt x="235" y="520"/>
                    <a:pt x="236" y="526"/>
                    <a:pt x="238" y="531"/>
                  </a:cubicBezTo>
                  <a:cubicBezTo>
                    <a:pt x="238" y="533"/>
                    <a:pt x="238" y="535"/>
                    <a:pt x="239" y="537"/>
                  </a:cubicBezTo>
                  <a:cubicBezTo>
                    <a:pt x="244" y="536"/>
                    <a:pt x="244" y="536"/>
                    <a:pt x="244" y="536"/>
                  </a:cubicBezTo>
                  <a:cubicBezTo>
                    <a:pt x="244" y="536"/>
                    <a:pt x="244" y="535"/>
                    <a:pt x="244" y="534"/>
                  </a:cubicBezTo>
                  <a:cubicBezTo>
                    <a:pt x="244" y="532"/>
                    <a:pt x="244" y="532"/>
                    <a:pt x="245" y="530"/>
                  </a:cubicBezTo>
                  <a:cubicBezTo>
                    <a:pt x="246" y="530"/>
                    <a:pt x="246" y="530"/>
                    <a:pt x="247" y="529"/>
                  </a:cubicBezTo>
                  <a:cubicBezTo>
                    <a:pt x="248" y="528"/>
                    <a:pt x="248" y="528"/>
                    <a:pt x="248" y="528"/>
                  </a:cubicBezTo>
                  <a:cubicBezTo>
                    <a:pt x="248" y="527"/>
                    <a:pt x="248" y="527"/>
                    <a:pt x="248" y="527"/>
                  </a:cubicBezTo>
                  <a:cubicBezTo>
                    <a:pt x="248" y="526"/>
                    <a:pt x="248" y="525"/>
                    <a:pt x="248" y="525"/>
                  </a:cubicBezTo>
                  <a:cubicBezTo>
                    <a:pt x="249" y="521"/>
                    <a:pt x="251" y="517"/>
                    <a:pt x="252" y="513"/>
                  </a:cubicBezTo>
                  <a:cubicBezTo>
                    <a:pt x="253" y="510"/>
                    <a:pt x="253" y="510"/>
                    <a:pt x="253" y="510"/>
                  </a:cubicBezTo>
                  <a:cubicBezTo>
                    <a:pt x="253" y="510"/>
                    <a:pt x="253" y="509"/>
                    <a:pt x="254" y="509"/>
                  </a:cubicBezTo>
                  <a:cubicBezTo>
                    <a:pt x="277" y="509"/>
                    <a:pt x="277" y="509"/>
                    <a:pt x="277" y="509"/>
                  </a:cubicBezTo>
                  <a:cubicBezTo>
                    <a:pt x="280" y="508"/>
                    <a:pt x="283" y="508"/>
                    <a:pt x="286" y="508"/>
                  </a:cubicBezTo>
                  <a:cubicBezTo>
                    <a:pt x="287" y="508"/>
                    <a:pt x="287" y="508"/>
                    <a:pt x="288" y="508"/>
                  </a:cubicBezTo>
                  <a:cubicBezTo>
                    <a:pt x="288" y="508"/>
                    <a:pt x="289" y="508"/>
                    <a:pt x="290" y="508"/>
                  </a:cubicBezTo>
                  <a:cubicBezTo>
                    <a:pt x="291" y="508"/>
                    <a:pt x="291" y="508"/>
                    <a:pt x="292" y="509"/>
                  </a:cubicBezTo>
                  <a:cubicBezTo>
                    <a:pt x="293" y="509"/>
                    <a:pt x="294" y="511"/>
                    <a:pt x="294" y="512"/>
                  </a:cubicBezTo>
                  <a:cubicBezTo>
                    <a:pt x="295" y="513"/>
                    <a:pt x="295" y="514"/>
                    <a:pt x="296" y="515"/>
                  </a:cubicBezTo>
                  <a:cubicBezTo>
                    <a:pt x="296" y="515"/>
                    <a:pt x="296" y="516"/>
                    <a:pt x="297" y="516"/>
                  </a:cubicBezTo>
                  <a:cubicBezTo>
                    <a:pt x="301" y="518"/>
                    <a:pt x="301" y="518"/>
                    <a:pt x="301" y="518"/>
                  </a:cubicBezTo>
                  <a:cubicBezTo>
                    <a:pt x="301" y="514"/>
                    <a:pt x="301" y="514"/>
                    <a:pt x="301" y="514"/>
                  </a:cubicBezTo>
                  <a:cubicBezTo>
                    <a:pt x="300" y="511"/>
                    <a:pt x="301" y="507"/>
                    <a:pt x="302" y="504"/>
                  </a:cubicBezTo>
                  <a:cubicBezTo>
                    <a:pt x="303" y="498"/>
                    <a:pt x="304" y="490"/>
                    <a:pt x="305" y="484"/>
                  </a:cubicBezTo>
                  <a:cubicBezTo>
                    <a:pt x="306" y="473"/>
                    <a:pt x="307" y="461"/>
                    <a:pt x="307" y="451"/>
                  </a:cubicBezTo>
                  <a:cubicBezTo>
                    <a:pt x="307" y="445"/>
                    <a:pt x="309" y="441"/>
                    <a:pt x="312" y="437"/>
                  </a:cubicBezTo>
                  <a:cubicBezTo>
                    <a:pt x="314" y="435"/>
                    <a:pt x="315" y="433"/>
                    <a:pt x="316" y="430"/>
                  </a:cubicBezTo>
                  <a:cubicBezTo>
                    <a:pt x="317" y="428"/>
                    <a:pt x="318" y="426"/>
                    <a:pt x="318" y="423"/>
                  </a:cubicBezTo>
                  <a:cubicBezTo>
                    <a:pt x="319" y="419"/>
                    <a:pt x="320" y="415"/>
                    <a:pt x="323" y="412"/>
                  </a:cubicBezTo>
                  <a:cubicBezTo>
                    <a:pt x="326" y="410"/>
                    <a:pt x="330" y="410"/>
                    <a:pt x="334" y="409"/>
                  </a:cubicBezTo>
                  <a:cubicBezTo>
                    <a:pt x="338" y="409"/>
                    <a:pt x="341" y="409"/>
                    <a:pt x="344" y="407"/>
                  </a:cubicBezTo>
                  <a:cubicBezTo>
                    <a:pt x="348" y="405"/>
                    <a:pt x="352" y="404"/>
                    <a:pt x="356" y="404"/>
                  </a:cubicBezTo>
                  <a:cubicBezTo>
                    <a:pt x="358" y="404"/>
                    <a:pt x="360" y="403"/>
                    <a:pt x="362" y="403"/>
                  </a:cubicBezTo>
                  <a:cubicBezTo>
                    <a:pt x="364" y="403"/>
                    <a:pt x="367" y="402"/>
                    <a:pt x="369" y="401"/>
                  </a:cubicBezTo>
                  <a:cubicBezTo>
                    <a:pt x="372" y="399"/>
                    <a:pt x="375" y="398"/>
                    <a:pt x="379" y="398"/>
                  </a:cubicBezTo>
                  <a:cubicBezTo>
                    <a:pt x="384" y="397"/>
                    <a:pt x="388" y="396"/>
                    <a:pt x="393" y="396"/>
                  </a:cubicBezTo>
                  <a:cubicBezTo>
                    <a:pt x="395" y="396"/>
                    <a:pt x="396" y="396"/>
                    <a:pt x="398" y="397"/>
                  </a:cubicBezTo>
                  <a:cubicBezTo>
                    <a:pt x="400" y="397"/>
                    <a:pt x="402" y="397"/>
                    <a:pt x="404" y="397"/>
                  </a:cubicBezTo>
                  <a:cubicBezTo>
                    <a:pt x="407" y="397"/>
                    <a:pt x="411" y="397"/>
                    <a:pt x="414" y="397"/>
                  </a:cubicBezTo>
                  <a:cubicBezTo>
                    <a:pt x="418" y="398"/>
                    <a:pt x="420" y="400"/>
                    <a:pt x="423" y="402"/>
                  </a:cubicBezTo>
                  <a:cubicBezTo>
                    <a:pt x="424" y="402"/>
                    <a:pt x="425" y="403"/>
                    <a:pt x="426" y="404"/>
                  </a:cubicBezTo>
                  <a:cubicBezTo>
                    <a:pt x="428" y="405"/>
                    <a:pt x="429" y="406"/>
                    <a:pt x="431" y="407"/>
                  </a:cubicBezTo>
                  <a:cubicBezTo>
                    <a:pt x="433" y="408"/>
                    <a:pt x="434" y="409"/>
                    <a:pt x="435" y="410"/>
                  </a:cubicBezTo>
                  <a:cubicBezTo>
                    <a:pt x="436" y="410"/>
                    <a:pt x="437" y="411"/>
                    <a:pt x="439" y="411"/>
                  </a:cubicBezTo>
                  <a:cubicBezTo>
                    <a:pt x="441" y="413"/>
                    <a:pt x="444" y="414"/>
                    <a:pt x="445" y="416"/>
                  </a:cubicBezTo>
                  <a:cubicBezTo>
                    <a:pt x="446" y="417"/>
                    <a:pt x="446" y="418"/>
                    <a:pt x="447" y="419"/>
                  </a:cubicBezTo>
                  <a:cubicBezTo>
                    <a:pt x="447" y="419"/>
                    <a:pt x="447" y="419"/>
                    <a:pt x="447" y="419"/>
                  </a:cubicBezTo>
                  <a:cubicBezTo>
                    <a:pt x="448" y="421"/>
                    <a:pt x="449" y="423"/>
                    <a:pt x="451" y="425"/>
                  </a:cubicBezTo>
                  <a:cubicBezTo>
                    <a:pt x="452" y="426"/>
                    <a:pt x="452" y="427"/>
                    <a:pt x="453" y="428"/>
                  </a:cubicBezTo>
                  <a:cubicBezTo>
                    <a:pt x="453" y="431"/>
                    <a:pt x="453" y="431"/>
                    <a:pt x="453" y="431"/>
                  </a:cubicBezTo>
                  <a:cubicBezTo>
                    <a:pt x="456" y="430"/>
                    <a:pt x="456" y="430"/>
                    <a:pt x="456" y="430"/>
                  </a:cubicBezTo>
                  <a:cubicBezTo>
                    <a:pt x="457" y="429"/>
                    <a:pt x="459" y="428"/>
                    <a:pt x="460" y="427"/>
                  </a:cubicBezTo>
                  <a:cubicBezTo>
                    <a:pt x="461" y="424"/>
                    <a:pt x="459" y="422"/>
                    <a:pt x="457" y="420"/>
                  </a:cubicBezTo>
                  <a:cubicBezTo>
                    <a:pt x="456" y="420"/>
                    <a:pt x="456" y="420"/>
                    <a:pt x="456" y="420"/>
                  </a:cubicBezTo>
                  <a:cubicBezTo>
                    <a:pt x="451" y="415"/>
                    <a:pt x="452" y="410"/>
                    <a:pt x="455" y="403"/>
                  </a:cubicBezTo>
                  <a:cubicBezTo>
                    <a:pt x="456" y="401"/>
                    <a:pt x="456" y="401"/>
                    <a:pt x="456" y="401"/>
                  </a:cubicBezTo>
                  <a:cubicBezTo>
                    <a:pt x="457" y="398"/>
                    <a:pt x="458" y="396"/>
                    <a:pt x="459" y="393"/>
                  </a:cubicBezTo>
                  <a:cubicBezTo>
                    <a:pt x="460" y="391"/>
                    <a:pt x="460" y="391"/>
                    <a:pt x="460" y="391"/>
                  </a:cubicBezTo>
                  <a:cubicBezTo>
                    <a:pt x="462" y="388"/>
                    <a:pt x="462" y="387"/>
                    <a:pt x="461" y="385"/>
                  </a:cubicBezTo>
                  <a:cubicBezTo>
                    <a:pt x="461" y="384"/>
                    <a:pt x="460" y="384"/>
                    <a:pt x="460" y="382"/>
                  </a:cubicBezTo>
                  <a:cubicBezTo>
                    <a:pt x="460" y="380"/>
                    <a:pt x="460" y="378"/>
                    <a:pt x="460" y="376"/>
                  </a:cubicBezTo>
                  <a:cubicBezTo>
                    <a:pt x="461" y="375"/>
                    <a:pt x="461" y="374"/>
                    <a:pt x="461" y="373"/>
                  </a:cubicBezTo>
                  <a:cubicBezTo>
                    <a:pt x="461" y="371"/>
                    <a:pt x="461" y="371"/>
                    <a:pt x="461" y="371"/>
                  </a:cubicBezTo>
                  <a:cubicBezTo>
                    <a:pt x="461" y="368"/>
                    <a:pt x="461" y="365"/>
                    <a:pt x="462" y="363"/>
                  </a:cubicBezTo>
                  <a:cubicBezTo>
                    <a:pt x="463" y="361"/>
                    <a:pt x="463" y="360"/>
                    <a:pt x="464" y="358"/>
                  </a:cubicBezTo>
                  <a:cubicBezTo>
                    <a:pt x="465" y="357"/>
                    <a:pt x="466" y="356"/>
                    <a:pt x="466" y="354"/>
                  </a:cubicBezTo>
                  <a:cubicBezTo>
                    <a:pt x="466" y="352"/>
                    <a:pt x="465" y="351"/>
                    <a:pt x="464" y="349"/>
                  </a:cubicBezTo>
                  <a:close/>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24" name="Freeform 24"/>
            <p:cNvSpPr>
              <a:spLocks/>
            </p:cNvSpPr>
            <p:nvPr/>
          </p:nvSpPr>
          <p:spPr bwMode="auto">
            <a:xfrm>
              <a:off x="1451261" y="3611359"/>
              <a:ext cx="259850" cy="267355"/>
            </a:xfrm>
            <a:custGeom>
              <a:avLst/>
              <a:gdLst>
                <a:gd name="T0" fmla="*/ 307 w 309"/>
                <a:gd name="T1" fmla="*/ 218 h 341"/>
                <a:gd name="T2" fmla="*/ 286 w 309"/>
                <a:gd name="T3" fmla="*/ 190 h 341"/>
                <a:gd name="T4" fmla="*/ 264 w 309"/>
                <a:gd name="T5" fmla="*/ 184 h 341"/>
                <a:gd name="T6" fmla="*/ 258 w 309"/>
                <a:gd name="T7" fmla="*/ 166 h 341"/>
                <a:gd name="T8" fmla="*/ 253 w 309"/>
                <a:gd name="T9" fmla="*/ 152 h 341"/>
                <a:gd name="T10" fmla="*/ 241 w 309"/>
                <a:gd name="T11" fmla="*/ 124 h 341"/>
                <a:gd name="T12" fmla="*/ 221 w 309"/>
                <a:gd name="T13" fmla="*/ 118 h 341"/>
                <a:gd name="T14" fmla="*/ 212 w 309"/>
                <a:gd name="T15" fmla="*/ 120 h 341"/>
                <a:gd name="T16" fmla="*/ 207 w 309"/>
                <a:gd name="T17" fmla="*/ 123 h 341"/>
                <a:gd name="T18" fmla="*/ 192 w 309"/>
                <a:gd name="T19" fmla="*/ 118 h 341"/>
                <a:gd name="T20" fmla="*/ 172 w 309"/>
                <a:gd name="T21" fmla="*/ 118 h 341"/>
                <a:gd name="T22" fmla="*/ 164 w 309"/>
                <a:gd name="T23" fmla="*/ 93 h 341"/>
                <a:gd name="T24" fmla="*/ 163 w 309"/>
                <a:gd name="T25" fmla="*/ 66 h 341"/>
                <a:gd name="T26" fmla="*/ 152 w 309"/>
                <a:gd name="T27" fmla="*/ 37 h 341"/>
                <a:gd name="T28" fmla="*/ 151 w 309"/>
                <a:gd name="T29" fmla="*/ 34 h 341"/>
                <a:gd name="T30" fmla="*/ 149 w 309"/>
                <a:gd name="T31" fmla="*/ 28 h 341"/>
                <a:gd name="T32" fmla="*/ 137 w 309"/>
                <a:gd name="T33" fmla="*/ 15 h 341"/>
                <a:gd name="T34" fmla="*/ 125 w 309"/>
                <a:gd name="T35" fmla="*/ 7 h 341"/>
                <a:gd name="T36" fmla="*/ 103 w 309"/>
                <a:gd name="T37" fmla="*/ 0 h 341"/>
                <a:gd name="T38" fmla="*/ 78 w 309"/>
                <a:gd name="T39" fmla="*/ 1 h 341"/>
                <a:gd name="T40" fmla="*/ 55 w 309"/>
                <a:gd name="T41" fmla="*/ 7 h 341"/>
                <a:gd name="T42" fmla="*/ 23 w 309"/>
                <a:gd name="T43" fmla="*/ 15 h 341"/>
                <a:gd name="T44" fmla="*/ 12 w 309"/>
                <a:gd name="T45" fmla="*/ 40 h 341"/>
                <a:gd name="T46" fmla="*/ 2 w 309"/>
                <a:gd name="T47" fmla="*/ 107 h 341"/>
                <a:gd name="T48" fmla="*/ 17 w 309"/>
                <a:gd name="T49" fmla="*/ 137 h 341"/>
                <a:gd name="T50" fmla="*/ 46 w 309"/>
                <a:gd name="T51" fmla="*/ 168 h 341"/>
                <a:gd name="T52" fmla="*/ 69 w 309"/>
                <a:gd name="T53" fmla="*/ 187 h 341"/>
                <a:gd name="T54" fmla="*/ 83 w 309"/>
                <a:gd name="T55" fmla="*/ 192 h 341"/>
                <a:gd name="T56" fmla="*/ 90 w 309"/>
                <a:gd name="T57" fmla="*/ 194 h 341"/>
                <a:gd name="T58" fmla="*/ 111 w 309"/>
                <a:gd name="T59" fmla="*/ 199 h 341"/>
                <a:gd name="T60" fmla="*/ 129 w 309"/>
                <a:gd name="T61" fmla="*/ 211 h 341"/>
                <a:gd name="T62" fmla="*/ 145 w 309"/>
                <a:gd name="T63" fmla="*/ 222 h 341"/>
                <a:gd name="T64" fmla="*/ 162 w 309"/>
                <a:gd name="T65" fmla="*/ 229 h 341"/>
                <a:gd name="T66" fmla="*/ 173 w 309"/>
                <a:gd name="T67" fmla="*/ 234 h 341"/>
                <a:gd name="T68" fmla="*/ 196 w 309"/>
                <a:gd name="T69" fmla="*/ 261 h 341"/>
                <a:gd name="T70" fmla="*/ 190 w 309"/>
                <a:gd name="T71" fmla="*/ 273 h 341"/>
                <a:gd name="T72" fmla="*/ 181 w 309"/>
                <a:gd name="T73" fmla="*/ 285 h 341"/>
                <a:gd name="T74" fmla="*/ 181 w 309"/>
                <a:gd name="T75" fmla="*/ 293 h 341"/>
                <a:gd name="T76" fmla="*/ 174 w 309"/>
                <a:gd name="T77" fmla="*/ 320 h 341"/>
                <a:gd name="T78" fmla="*/ 176 w 309"/>
                <a:gd name="T79" fmla="*/ 329 h 341"/>
                <a:gd name="T80" fmla="*/ 187 w 309"/>
                <a:gd name="T81" fmla="*/ 330 h 341"/>
                <a:gd name="T82" fmla="*/ 203 w 309"/>
                <a:gd name="T83" fmla="*/ 330 h 341"/>
                <a:gd name="T84" fmla="*/ 213 w 309"/>
                <a:gd name="T85" fmla="*/ 335 h 341"/>
                <a:gd name="T86" fmla="*/ 230 w 309"/>
                <a:gd name="T87" fmla="*/ 335 h 341"/>
                <a:gd name="T88" fmla="*/ 235 w 309"/>
                <a:gd name="T89" fmla="*/ 337 h 341"/>
                <a:gd name="T90" fmla="*/ 239 w 309"/>
                <a:gd name="T91" fmla="*/ 338 h 341"/>
                <a:gd name="T92" fmla="*/ 246 w 309"/>
                <a:gd name="T93" fmla="*/ 336 h 341"/>
                <a:gd name="T94" fmla="*/ 253 w 309"/>
                <a:gd name="T95" fmla="*/ 337 h 341"/>
                <a:gd name="T96" fmla="*/ 271 w 309"/>
                <a:gd name="T97" fmla="*/ 334 h 341"/>
                <a:gd name="T98" fmla="*/ 276 w 309"/>
                <a:gd name="T99" fmla="*/ 335 h 341"/>
                <a:gd name="T100" fmla="*/ 278 w 309"/>
                <a:gd name="T101" fmla="*/ 327 h 341"/>
                <a:gd name="T102" fmla="*/ 291 w 309"/>
                <a:gd name="T103" fmla="*/ 314 h 341"/>
                <a:gd name="T104" fmla="*/ 303 w 309"/>
                <a:gd name="T105" fmla="*/ 297 h 341"/>
                <a:gd name="T106" fmla="*/ 303 w 309"/>
                <a:gd name="T107" fmla="*/ 248 h 341"/>
                <a:gd name="T108" fmla="*/ 307 w 309"/>
                <a:gd name="T109" fmla="*/ 23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9" h="341">
                  <a:moveTo>
                    <a:pt x="307" y="230"/>
                  </a:moveTo>
                  <a:cubicBezTo>
                    <a:pt x="307" y="229"/>
                    <a:pt x="307" y="227"/>
                    <a:pt x="307" y="225"/>
                  </a:cubicBezTo>
                  <a:cubicBezTo>
                    <a:pt x="307" y="223"/>
                    <a:pt x="307" y="220"/>
                    <a:pt x="307" y="218"/>
                  </a:cubicBezTo>
                  <a:cubicBezTo>
                    <a:pt x="308" y="206"/>
                    <a:pt x="309" y="193"/>
                    <a:pt x="297" y="187"/>
                  </a:cubicBezTo>
                  <a:cubicBezTo>
                    <a:pt x="296" y="187"/>
                    <a:pt x="295" y="187"/>
                    <a:pt x="294" y="187"/>
                  </a:cubicBezTo>
                  <a:cubicBezTo>
                    <a:pt x="291" y="187"/>
                    <a:pt x="289" y="188"/>
                    <a:pt x="286" y="190"/>
                  </a:cubicBezTo>
                  <a:cubicBezTo>
                    <a:pt x="284" y="192"/>
                    <a:pt x="282" y="193"/>
                    <a:pt x="279" y="194"/>
                  </a:cubicBezTo>
                  <a:cubicBezTo>
                    <a:pt x="278" y="194"/>
                    <a:pt x="276" y="195"/>
                    <a:pt x="274" y="195"/>
                  </a:cubicBezTo>
                  <a:cubicBezTo>
                    <a:pt x="268" y="195"/>
                    <a:pt x="265" y="189"/>
                    <a:pt x="264" y="184"/>
                  </a:cubicBezTo>
                  <a:cubicBezTo>
                    <a:pt x="263" y="182"/>
                    <a:pt x="262" y="180"/>
                    <a:pt x="261" y="178"/>
                  </a:cubicBezTo>
                  <a:cubicBezTo>
                    <a:pt x="261" y="177"/>
                    <a:pt x="260" y="175"/>
                    <a:pt x="259" y="174"/>
                  </a:cubicBezTo>
                  <a:cubicBezTo>
                    <a:pt x="259" y="171"/>
                    <a:pt x="259" y="169"/>
                    <a:pt x="258" y="166"/>
                  </a:cubicBezTo>
                  <a:cubicBezTo>
                    <a:pt x="258" y="165"/>
                    <a:pt x="258" y="163"/>
                    <a:pt x="258" y="161"/>
                  </a:cubicBezTo>
                  <a:cubicBezTo>
                    <a:pt x="258" y="159"/>
                    <a:pt x="256" y="157"/>
                    <a:pt x="255" y="155"/>
                  </a:cubicBezTo>
                  <a:cubicBezTo>
                    <a:pt x="255" y="154"/>
                    <a:pt x="254" y="153"/>
                    <a:pt x="253" y="152"/>
                  </a:cubicBezTo>
                  <a:cubicBezTo>
                    <a:pt x="252" y="149"/>
                    <a:pt x="252" y="146"/>
                    <a:pt x="251" y="142"/>
                  </a:cubicBezTo>
                  <a:cubicBezTo>
                    <a:pt x="251" y="139"/>
                    <a:pt x="250" y="136"/>
                    <a:pt x="249" y="133"/>
                  </a:cubicBezTo>
                  <a:cubicBezTo>
                    <a:pt x="248" y="131"/>
                    <a:pt x="245" y="126"/>
                    <a:pt x="241" y="124"/>
                  </a:cubicBezTo>
                  <a:cubicBezTo>
                    <a:pt x="239" y="124"/>
                    <a:pt x="238" y="123"/>
                    <a:pt x="236" y="123"/>
                  </a:cubicBezTo>
                  <a:cubicBezTo>
                    <a:pt x="234" y="123"/>
                    <a:pt x="231" y="123"/>
                    <a:pt x="229" y="121"/>
                  </a:cubicBezTo>
                  <a:cubicBezTo>
                    <a:pt x="226" y="119"/>
                    <a:pt x="223" y="118"/>
                    <a:pt x="221" y="118"/>
                  </a:cubicBezTo>
                  <a:cubicBezTo>
                    <a:pt x="219" y="118"/>
                    <a:pt x="218" y="118"/>
                    <a:pt x="217" y="119"/>
                  </a:cubicBezTo>
                  <a:cubicBezTo>
                    <a:pt x="216" y="119"/>
                    <a:pt x="216" y="119"/>
                    <a:pt x="215" y="119"/>
                  </a:cubicBezTo>
                  <a:cubicBezTo>
                    <a:pt x="214" y="120"/>
                    <a:pt x="213" y="120"/>
                    <a:pt x="212" y="120"/>
                  </a:cubicBezTo>
                  <a:cubicBezTo>
                    <a:pt x="211" y="121"/>
                    <a:pt x="211" y="121"/>
                    <a:pt x="210" y="121"/>
                  </a:cubicBezTo>
                  <a:cubicBezTo>
                    <a:pt x="209" y="122"/>
                    <a:pt x="209" y="123"/>
                    <a:pt x="207" y="123"/>
                  </a:cubicBezTo>
                  <a:cubicBezTo>
                    <a:pt x="207" y="123"/>
                    <a:pt x="207" y="123"/>
                    <a:pt x="207" y="123"/>
                  </a:cubicBezTo>
                  <a:cubicBezTo>
                    <a:pt x="205" y="123"/>
                    <a:pt x="203" y="122"/>
                    <a:pt x="201" y="121"/>
                  </a:cubicBezTo>
                  <a:cubicBezTo>
                    <a:pt x="200" y="120"/>
                    <a:pt x="199" y="119"/>
                    <a:pt x="197" y="119"/>
                  </a:cubicBezTo>
                  <a:cubicBezTo>
                    <a:pt x="196" y="119"/>
                    <a:pt x="194" y="118"/>
                    <a:pt x="192" y="118"/>
                  </a:cubicBezTo>
                  <a:cubicBezTo>
                    <a:pt x="190" y="118"/>
                    <a:pt x="188" y="119"/>
                    <a:pt x="186" y="119"/>
                  </a:cubicBezTo>
                  <a:cubicBezTo>
                    <a:pt x="184" y="119"/>
                    <a:pt x="181" y="119"/>
                    <a:pt x="180" y="119"/>
                  </a:cubicBezTo>
                  <a:cubicBezTo>
                    <a:pt x="176" y="119"/>
                    <a:pt x="174" y="119"/>
                    <a:pt x="172" y="118"/>
                  </a:cubicBezTo>
                  <a:cubicBezTo>
                    <a:pt x="170" y="117"/>
                    <a:pt x="165" y="114"/>
                    <a:pt x="164" y="112"/>
                  </a:cubicBezTo>
                  <a:cubicBezTo>
                    <a:pt x="163" y="108"/>
                    <a:pt x="163" y="103"/>
                    <a:pt x="164" y="98"/>
                  </a:cubicBezTo>
                  <a:cubicBezTo>
                    <a:pt x="164" y="96"/>
                    <a:pt x="164" y="94"/>
                    <a:pt x="164" y="93"/>
                  </a:cubicBezTo>
                  <a:cubicBezTo>
                    <a:pt x="164" y="90"/>
                    <a:pt x="164" y="87"/>
                    <a:pt x="165" y="85"/>
                  </a:cubicBezTo>
                  <a:cubicBezTo>
                    <a:pt x="166" y="80"/>
                    <a:pt x="167" y="74"/>
                    <a:pt x="164" y="69"/>
                  </a:cubicBezTo>
                  <a:cubicBezTo>
                    <a:pt x="164" y="68"/>
                    <a:pt x="163" y="67"/>
                    <a:pt x="163" y="66"/>
                  </a:cubicBezTo>
                  <a:cubicBezTo>
                    <a:pt x="161" y="63"/>
                    <a:pt x="160" y="61"/>
                    <a:pt x="160" y="58"/>
                  </a:cubicBezTo>
                  <a:cubicBezTo>
                    <a:pt x="159" y="54"/>
                    <a:pt x="158" y="51"/>
                    <a:pt x="157" y="48"/>
                  </a:cubicBezTo>
                  <a:cubicBezTo>
                    <a:pt x="155" y="43"/>
                    <a:pt x="154" y="41"/>
                    <a:pt x="152" y="37"/>
                  </a:cubicBezTo>
                  <a:cubicBezTo>
                    <a:pt x="152" y="36"/>
                    <a:pt x="151" y="35"/>
                    <a:pt x="151" y="34"/>
                  </a:cubicBezTo>
                  <a:cubicBezTo>
                    <a:pt x="151" y="34"/>
                    <a:pt x="151" y="34"/>
                    <a:pt x="151" y="34"/>
                  </a:cubicBezTo>
                  <a:cubicBezTo>
                    <a:pt x="151" y="34"/>
                    <a:pt x="151" y="34"/>
                    <a:pt x="151" y="34"/>
                  </a:cubicBezTo>
                  <a:cubicBezTo>
                    <a:pt x="151" y="33"/>
                    <a:pt x="151" y="33"/>
                    <a:pt x="151" y="33"/>
                  </a:cubicBezTo>
                  <a:cubicBezTo>
                    <a:pt x="151" y="33"/>
                    <a:pt x="151" y="33"/>
                    <a:pt x="151" y="33"/>
                  </a:cubicBezTo>
                  <a:cubicBezTo>
                    <a:pt x="151" y="31"/>
                    <a:pt x="150" y="29"/>
                    <a:pt x="149" y="28"/>
                  </a:cubicBezTo>
                  <a:cubicBezTo>
                    <a:pt x="147" y="26"/>
                    <a:pt x="146" y="24"/>
                    <a:pt x="145" y="22"/>
                  </a:cubicBezTo>
                  <a:cubicBezTo>
                    <a:pt x="145" y="21"/>
                    <a:pt x="144" y="20"/>
                    <a:pt x="143" y="18"/>
                  </a:cubicBezTo>
                  <a:cubicBezTo>
                    <a:pt x="142" y="17"/>
                    <a:pt x="140" y="16"/>
                    <a:pt x="137" y="15"/>
                  </a:cubicBezTo>
                  <a:cubicBezTo>
                    <a:pt x="136" y="14"/>
                    <a:pt x="135" y="13"/>
                    <a:pt x="134" y="13"/>
                  </a:cubicBezTo>
                  <a:cubicBezTo>
                    <a:pt x="132" y="12"/>
                    <a:pt x="131" y="11"/>
                    <a:pt x="129" y="10"/>
                  </a:cubicBezTo>
                  <a:cubicBezTo>
                    <a:pt x="128" y="9"/>
                    <a:pt x="126" y="8"/>
                    <a:pt x="125" y="7"/>
                  </a:cubicBezTo>
                  <a:cubicBezTo>
                    <a:pt x="123" y="6"/>
                    <a:pt x="122" y="5"/>
                    <a:pt x="121" y="5"/>
                  </a:cubicBezTo>
                  <a:cubicBezTo>
                    <a:pt x="119" y="3"/>
                    <a:pt x="116" y="1"/>
                    <a:pt x="113" y="1"/>
                  </a:cubicBezTo>
                  <a:cubicBezTo>
                    <a:pt x="110" y="0"/>
                    <a:pt x="106" y="0"/>
                    <a:pt x="103" y="0"/>
                  </a:cubicBezTo>
                  <a:cubicBezTo>
                    <a:pt x="101" y="0"/>
                    <a:pt x="99" y="0"/>
                    <a:pt x="96" y="0"/>
                  </a:cubicBezTo>
                  <a:cubicBezTo>
                    <a:pt x="95" y="0"/>
                    <a:pt x="94" y="0"/>
                    <a:pt x="92" y="0"/>
                  </a:cubicBezTo>
                  <a:cubicBezTo>
                    <a:pt x="88" y="0"/>
                    <a:pt x="83" y="0"/>
                    <a:pt x="78" y="1"/>
                  </a:cubicBezTo>
                  <a:cubicBezTo>
                    <a:pt x="75" y="1"/>
                    <a:pt x="72" y="3"/>
                    <a:pt x="69" y="4"/>
                  </a:cubicBezTo>
                  <a:cubicBezTo>
                    <a:pt x="66" y="5"/>
                    <a:pt x="63" y="6"/>
                    <a:pt x="61" y="6"/>
                  </a:cubicBezTo>
                  <a:cubicBezTo>
                    <a:pt x="59" y="7"/>
                    <a:pt x="57" y="7"/>
                    <a:pt x="55" y="7"/>
                  </a:cubicBezTo>
                  <a:cubicBezTo>
                    <a:pt x="51" y="8"/>
                    <a:pt x="47" y="8"/>
                    <a:pt x="44" y="10"/>
                  </a:cubicBezTo>
                  <a:cubicBezTo>
                    <a:pt x="41" y="12"/>
                    <a:pt x="37" y="12"/>
                    <a:pt x="33" y="13"/>
                  </a:cubicBezTo>
                  <a:cubicBezTo>
                    <a:pt x="29" y="13"/>
                    <a:pt x="25" y="13"/>
                    <a:pt x="23" y="15"/>
                  </a:cubicBezTo>
                  <a:cubicBezTo>
                    <a:pt x="20" y="18"/>
                    <a:pt x="19" y="22"/>
                    <a:pt x="19" y="26"/>
                  </a:cubicBezTo>
                  <a:cubicBezTo>
                    <a:pt x="18" y="28"/>
                    <a:pt x="18" y="31"/>
                    <a:pt x="17" y="33"/>
                  </a:cubicBezTo>
                  <a:cubicBezTo>
                    <a:pt x="15" y="35"/>
                    <a:pt x="14" y="38"/>
                    <a:pt x="12" y="40"/>
                  </a:cubicBezTo>
                  <a:cubicBezTo>
                    <a:pt x="9" y="44"/>
                    <a:pt x="7" y="47"/>
                    <a:pt x="7" y="53"/>
                  </a:cubicBezTo>
                  <a:cubicBezTo>
                    <a:pt x="7" y="63"/>
                    <a:pt x="7" y="75"/>
                    <a:pt x="5" y="86"/>
                  </a:cubicBezTo>
                  <a:cubicBezTo>
                    <a:pt x="4" y="93"/>
                    <a:pt x="4" y="100"/>
                    <a:pt x="2" y="107"/>
                  </a:cubicBezTo>
                  <a:cubicBezTo>
                    <a:pt x="0" y="114"/>
                    <a:pt x="0" y="119"/>
                    <a:pt x="3" y="124"/>
                  </a:cubicBezTo>
                  <a:cubicBezTo>
                    <a:pt x="6" y="127"/>
                    <a:pt x="8" y="129"/>
                    <a:pt x="11" y="132"/>
                  </a:cubicBezTo>
                  <a:cubicBezTo>
                    <a:pt x="13" y="133"/>
                    <a:pt x="15" y="135"/>
                    <a:pt x="17" y="137"/>
                  </a:cubicBezTo>
                  <a:cubicBezTo>
                    <a:pt x="19" y="139"/>
                    <a:pt x="21" y="142"/>
                    <a:pt x="24" y="146"/>
                  </a:cubicBezTo>
                  <a:cubicBezTo>
                    <a:pt x="25" y="147"/>
                    <a:pt x="26" y="149"/>
                    <a:pt x="28" y="151"/>
                  </a:cubicBezTo>
                  <a:cubicBezTo>
                    <a:pt x="33" y="158"/>
                    <a:pt x="40" y="163"/>
                    <a:pt x="46" y="168"/>
                  </a:cubicBezTo>
                  <a:cubicBezTo>
                    <a:pt x="50" y="170"/>
                    <a:pt x="50" y="170"/>
                    <a:pt x="50" y="170"/>
                  </a:cubicBezTo>
                  <a:cubicBezTo>
                    <a:pt x="52" y="172"/>
                    <a:pt x="55" y="175"/>
                    <a:pt x="58" y="177"/>
                  </a:cubicBezTo>
                  <a:cubicBezTo>
                    <a:pt x="61" y="181"/>
                    <a:pt x="65" y="184"/>
                    <a:pt x="69" y="187"/>
                  </a:cubicBezTo>
                  <a:cubicBezTo>
                    <a:pt x="71" y="188"/>
                    <a:pt x="73" y="188"/>
                    <a:pt x="75" y="188"/>
                  </a:cubicBezTo>
                  <a:cubicBezTo>
                    <a:pt x="76" y="189"/>
                    <a:pt x="77" y="189"/>
                    <a:pt x="78" y="189"/>
                  </a:cubicBezTo>
                  <a:cubicBezTo>
                    <a:pt x="80" y="190"/>
                    <a:pt x="82" y="191"/>
                    <a:pt x="83" y="192"/>
                  </a:cubicBezTo>
                  <a:cubicBezTo>
                    <a:pt x="84" y="192"/>
                    <a:pt x="85" y="193"/>
                    <a:pt x="85" y="193"/>
                  </a:cubicBezTo>
                  <a:cubicBezTo>
                    <a:pt x="86" y="193"/>
                    <a:pt x="87" y="194"/>
                    <a:pt x="88" y="194"/>
                  </a:cubicBezTo>
                  <a:cubicBezTo>
                    <a:pt x="89" y="194"/>
                    <a:pt x="89" y="194"/>
                    <a:pt x="90" y="194"/>
                  </a:cubicBezTo>
                  <a:cubicBezTo>
                    <a:pt x="91" y="193"/>
                    <a:pt x="91" y="193"/>
                    <a:pt x="92" y="193"/>
                  </a:cubicBezTo>
                  <a:cubicBezTo>
                    <a:pt x="93" y="193"/>
                    <a:pt x="93" y="193"/>
                    <a:pt x="94" y="194"/>
                  </a:cubicBezTo>
                  <a:cubicBezTo>
                    <a:pt x="99" y="194"/>
                    <a:pt x="106" y="197"/>
                    <a:pt x="111" y="199"/>
                  </a:cubicBezTo>
                  <a:cubicBezTo>
                    <a:pt x="115" y="201"/>
                    <a:pt x="119" y="204"/>
                    <a:pt x="122" y="207"/>
                  </a:cubicBezTo>
                  <a:cubicBezTo>
                    <a:pt x="126" y="209"/>
                    <a:pt x="126" y="209"/>
                    <a:pt x="126" y="209"/>
                  </a:cubicBezTo>
                  <a:cubicBezTo>
                    <a:pt x="127" y="210"/>
                    <a:pt x="128" y="211"/>
                    <a:pt x="129" y="211"/>
                  </a:cubicBezTo>
                  <a:cubicBezTo>
                    <a:pt x="129" y="212"/>
                    <a:pt x="129" y="212"/>
                    <a:pt x="129" y="212"/>
                  </a:cubicBezTo>
                  <a:cubicBezTo>
                    <a:pt x="132" y="214"/>
                    <a:pt x="136" y="216"/>
                    <a:pt x="139" y="218"/>
                  </a:cubicBezTo>
                  <a:cubicBezTo>
                    <a:pt x="141" y="219"/>
                    <a:pt x="143" y="221"/>
                    <a:pt x="145" y="222"/>
                  </a:cubicBezTo>
                  <a:cubicBezTo>
                    <a:pt x="147" y="224"/>
                    <a:pt x="149" y="225"/>
                    <a:pt x="151" y="226"/>
                  </a:cubicBezTo>
                  <a:cubicBezTo>
                    <a:pt x="153" y="227"/>
                    <a:pt x="154" y="227"/>
                    <a:pt x="156" y="227"/>
                  </a:cubicBezTo>
                  <a:cubicBezTo>
                    <a:pt x="158" y="227"/>
                    <a:pt x="160" y="228"/>
                    <a:pt x="162" y="229"/>
                  </a:cubicBezTo>
                  <a:cubicBezTo>
                    <a:pt x="163" y="230"/>
                    <a:pt x="164" y="231"/>
                    <a:pt x="165" y="231"/>
                  </a:cubicBezTo>
                  <a:cubicBezTo>
                    <a:pt x="166" y="233"/>
                    <a:pt x="167" y="234"/>
                    <a:pt x="169" y="234"/>
                  </a:cubicBezTo>
                  <a:cubicBezTo>
                    <a:pt x="170" y="234"/>
                    <a:pt x="172" y="234"/>
                    <a:pt x="173" y="234"/>
                  </a:cubicBezTo>
                  <a:cubicBezTo>
                    <a:pt x="175" y="235"/>
                    <a:pt x="178" y="235"/>
                    <a:pt x="180" y="236"/>
                  </a:cubicBezTo>
                  <a:cubicBezTo>
                    <a:pt x="186" y="239"/>
                    <a:pt x="194" y="243"/>
                    <a:pt x="196" y="250"/>
                  </a:cubicBezTo>
                  <a:cubicBezTo>
                    <a:pt x="197" y="253"/>
                    <a:pt x="198" y="258"/>
                    <a:pt x="196" y="261"/>
                  </a:cubicBezTo>
                  <a:cubicBezTo>
                    <a:pt x="195" y="263"/>
                    <a:pt x="194" y="263"/>
                    <a:pt x="193" y="264"/>
                  </a:cubicBezTo>
                  <a:cubicBezTo>
                    <a:pt x="192" y="266"/>
                    <a:pt x="191" y="267"/>
                    <a:pt x="190" y="269"/>
                  </a:cubicBezTo>
                  <a:cubicBezTo>
                    <a:pt x="190" y="270"/>
                    <a:pt x="190" y="272"/>
                    <a:pt x="190" y="273"/>
                  </a:cubicBezTo>
                  <a:cubicBezTo>
                    <a:pt x="190" y="275"/>
                    <a:pt x="189" y="278"/>
                    <a:pt x="188" y="280"/>
                  </a:cubicBezTo>
                  <a:cubicBezTo>
                    <a:pt x="187" y="282"/>
                    <a:pt x="184" y="283"/>
                    <a:pt x="182" y="285"/>
                  </a:cubicBezTo>
                  <a:cubicBezTo>
                    <a:pt x="181" y="285"/>
                    <a:pt x="181" y="285"/>
                    <a:pt x="181" y="285"/>
                  </a:cubicBezTo>
                  <a:cubicBezTo>
                    <a:pt x="181" y="287"/>
                    <a:pt x="181" y="287"/>
                    <a:pt x="181" y="287"/>
                  </a:cubicBezTo>
                  <a:cubicBezTo>
                    <a:pt x="181" y="289"/>
                    <a:pt x="181" y="291"/>
                    <a:pt x="181" y="293"/>
                  </a:cubicBezTo>
                  <a:cubicBezTo>
                    <a:pt x="181" y="293"/>
                    <a:pt x="181" y="293"/>
                    <a:pt x="181" y="293"/>
                  </a:cubicBezTo>
                  <a:cubicBezTo>
                    <a:pt x="182" y="299"/>
                    <a:pt x="182" y="306"/>
                    <a:pt x="178" y="311"/>
                  </a:cubicBezTo>
                  <a:cubicBezTo>
                    <a:pt x="177" y="312"/>
                    <a:pt x="177" y="314"/>
                    <a:pt x="176" y="315"/>
                  </a:cubicBezTo>
                  <a:cubicBezTo>
                    <a:pt x="176" y="317"/>
                    <a:pt x="175" y="318"/>
                    <a:pt x="174" y="320"/>
                  </a:cubicBezTo>
                  <a:cubicBezTo>
                    <a:pt x="173" y="321"/>
                    <a:pt x="172" y="321"/>
                    <a:pt x="172" y="322"/>
                  </a:cubicBezTo>
                  <a:cubicBezTo>
                    <a:pt x="170" y="322"/>
                    <a:pt x="169" y="323"/>
                    <a:pt x="169" y="325"/>
                  </a:cubicBezTo>
                  <a:cubicBezTo>
                    <a:pt x="169" y="329"/>
                    <a:pt x="173" y="329"/>
                    <a:pt x="176" y="329"/>
                  </a:cubicBezTo>
                  <a:cubicBezTo>
                    <a:pt x="177" y="329"/>
                    <a:pt x="178" y="329"/>
                    <a:pt x="178" y="329"/>
                  </a:cubicBezTo>
                  <a:cubicBezTo>
                    <a:pt x="179" y="329"/>
                    <a:pt x="179" y="329"/>
                    <a:pt x="179" y="329"/>
                  </a:cubicBezTo>
                  <a:cubicBezTo>
                    <a:pt x="182" y="329"/>
                    <a:pt x="184" y="330"/>
                    <a:pt x="187" y="330"/>
                  </a:cubicBezTo>
                  <a:cubicBezTo>
                    <a:pt x="190" y="331"/>
                    <a:pt x="192" y="331"/>
                    <a:pt x="195" y="331"/>
                  </a:cubicBezTo>
                  <a:cubicBezTo>
                    <a:pt x="196" y="331"/>
                    <a:pt x="197" y="331"/>
                    <a:pt x="199" y="331"/>
                  </a:cubicBezTo>
                  <a:cubicBezTo>
                    <a:pt x="200" y="330"/>
                    <a:pt x="201" y="330"/>
                    <a:pt x="203" y="330"/>
                  </a:cubicBezTo>
                  <a:cubicBezTo>
                    <a:pt x="203" y="330"/>
                    <a:pt x="204" y="330"/>
                    <a:pt x="205" y="331"/>
                  </a:cubicBezTo>
                  <a:cubicBezTo>
                    <a:pt x="207" y="331"/>
                    <a:pt x="208" y="332"/>
                    <a:pt x="210" y="333"/>
                  </a:cubicBezTo>
                  <a:cubicBezTo>
                    <a:pt x="211" y="334"/>
                    <a:pt x="212" y="334"/>
                    <a:pt x="213" y="335"/>
                  </a:cubicBezTo>
                  <a:cubicBezTo>
                    <a:pt x="215" y="335"/>
                    <a:pt x="215" y="335"/>
                    <a:pt x="215" y="335"/>
                  </a:cubicBezTo>
                  <a:cubicBezTo>
                    <a:pt x="218" y="337"/>
                    <a:pt x="222" y="338"/>
                    <a:pt x="225" y="338"/>
                  </a:cubicBezTo>
                  <a:cubicBezTo>
                    <a:pt x="227" y="338"/>
                    <a:pt x="229" y="337"/>
                    <a:pt x="230" y="335"/>
                  </a:cubicBezTo>
                  <a:cubicBezTo>
                    <a:pt x="230" y="335"/>
                    <a:pt x="230" y="335"/>
                    <a:pt x="230" y="335"/>
                  </a:cubicBezTo>
                  <a:cubicBezTo>
                    <a:pt x="231" y="335"/>
                    <a:pt x="231" y="335"/>
                    <a:pt x="231" y="335"/>
                  </a:cubicBezTo>
                  <a:cubicBezTo>
                    <a:pt x="232" y="335"/>
                    <a:pt x="234" y="335"/>
                    <a:pt x="235" y="337"/>
                  </a:cubicBezTo>
                  <a:cubicBezTo>
                    <a:pt x="236" y="338"/>
                    <a:pt x="237" y="339"/>
                    <a:pt x="238" y="339"/>
                  </a:cubicBezTo>
                  <a:cubicBezTo>
                    <a:pt x="238" y="339"/>
                    <a:pt x="238" y="339"/>
                    <a:pt x="238" y="339"/>
                  </a:cubicBezTo>
                  <a:cubicBezTo>
                    <a:pt x="239" y="338"/>
                    <a:pt x="239" y="338"/>
                    <a:pt x="239" y="338"/>
                  </a:cubicBezTo>
                  <a:cubicBezTo>
                    <a:pt x="240" y="338"/>
                    <a:pt x="240" y="338"/>
                    <a:pt x="241" y="337"/>
                  </a:cubicBezTo>
                  <a:cubicBezTo>
                    <a:pt x="242" y="337"/>
                    <a:pt x="243" y="336"/>
                    <a:pt x="244" y="336"/>
                  </a:cubicBezTo>
                  <a:cubicBezTo>
                    <a:pt x="245" y="336"/>
                    <a:pt x="245" y="336"/>
                    <a:pt x="246" y="336"/>
                  </a:cubicBezTo>
                  <a:cubicBezTo>
                    <a:pt x="246" y="336"/>
                    <a:pt x="247" y="337"/>
                    <a:pt x="249" y="339"/>
                  </a:cubicBezTo>
                  <a:cubicBezTo>
                    <a:pt x="252" y="341"/>
                    <a:pt x="252" y="341"/>
                    <a:pt x="252" y="341"/>
                  </a:cubicBezTo>
                  <a:cubicBezTo>
                    <a:pt x="253" y="337"/>
                    <a:pt x="253" y="337"/>
                    <a:pt x="253" y="337"/>
                  </a:cubicBezTo>
                  <a:cubicBezTo>
                    <a:pt x="254" y="333"/>
                    <a:pt x="255" y="331"/>
                    <a:pt x="259" y="330"/>
                  </a:cubicBezTo>
                  <a:cubicBezTo>
                    <a:pt x="260" y="330"/>
                    <a:pt x="260" y="330"/>
                    <a:pt x="261" y="330"/>
                  </a:cubicBezTo>
                  <a:cubicBezTo>
                    <a:pt x="264" y="330"/>
                    <a:pt x="268" y="331"/>
                    <a:pt x="271" y="334"/>
                  </a:cubicBezTo>
                  <a:cubicBezTo>
                    <a:pt x="271" y="334"/>
                    <a:pt x="272" y="335"/>
                    <a:pt x="272" y="335"/>
                  </a:cubicBezTo>
                  <a:cubicBezTo>
                    <a:pt x="274" y="338"/>
                    <a:pt x="274" y="338"/>
                    <a:pt x="274" y="338"/>
                  </a:cubicBezTo>
                  <a:cubicBezTo>
                    <a:pt x="276" y="335"/>
                    <a:pt x="276" y="335"/>
                    <a:pt x="276" y="335"/>
                  </a:cubicBezTo>
                  <a:cubicBezTo>
                    <a:pt x="276" y="334"/>
                    <a:pt x="277" y="333"/>
                    <a:pt x="277" y="333"/>
                  </a:cubicBezTo>
                  <a:cubicBezTo>
                    <a:pt x="277" y="332"/>
                    <a:pt x="277" y="332"/>
                    <a:pt x="277" y="332"/>
                  </a:cubicBezTo>
                  <a:cubicBezTo>
                    <a:pt x="278" y="330"/>
                    <a:pt x="278" y="329"/>
                    <a:pt x="278" y="327"/>
                  </a:cubicBezTo>
                  <a:cubicBezTo>
                    <a:pt x="278" y="324"/>
                    <a:pt x="279" y="321"/>
                    <a:pt x="280" y="319"/>
                  </a:cubicBezTo>
                  <a:cubicBezTo>
                    <a:pt x="282" y="316"/>
                    <a:pt x="286" y="315"/>
                    <a:pt x="290" y="314"/>
                  </a:cubicBezTo>
                  <a:cubicBezTo>
                    <a:pt x="291" y="314"/>
                    <a:pt x="291" y="314"/>
                    <a:pt x="291" y="314"/>
                  </a:cubicBezTo>
                  <a:cubicBezTo>
                    <a:pt x="292" y="313"/>
                    <a:pt x="292" y="313"/>
                    <a:pt x="292" y="313"/>
                  </a:cubicBezTo>
                  <a:cubicBezTo>
                    <a:pt x="293" y="311"/>
                    <a:pt x="295" y="309"/>
                    <a:pt x="297" y="307"/>
                  </a:cubicBezTo>
                  <a:cubicBezTo>
                    <a:pt x="300" y="304"/>
                    <a:pt x="302" y="301"/>
                    <a:pt x="303" y="297"/>
                  </a:cubicBezTo>
                  <a:cubicBezTo>
                    <a:pt x="305" y="287"/>
                    <a:pt x="305" y="279"/>
                    <a:pt x="304" y="270"/>
                  </a:cubicBezTo>
                  <a:cubicBezTo>
                    <a:pt x="304" y="269"/>
                    <a:pt x="303" y="267"/>
                    <a:pt x="303" y="265"/>
                  </a:cubicBezTo>
                  <a:cubicBezTo>
                    <a:pt x="302" y="259"/>
                    <a:pt x="301" y="253"/>
                    <a:pt x="303" y="248"/>
                  </a:cubicBezTo>
                  <a:cubicBezTo>
                    <a:pt x="303" y="246"/>
                    <a:pt x="304" y="245"/>
                    <a:pt x="305" y="243"/>
                  </a:cubicBezTo>
                  <a:cubicBezTo>
                    <a:pt x="306" y="241"/>
                    <a:pt x="307" y="239"/>
                    <a:pt x="307" y="237"/>
                  </a:cubicBezTo>
                  <a:cubicBezTo>
                    <a:pt x="308" y="235"/>
                    <a:pt x="307" y="233"/>
                    <a:pt x="307" y="230"/>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25" name="Freeform 25"/>
            <p:cNvSpPr>
              <a:spLocks/>
            </p:cNvSpPr>
            <p:nvPr/>
          </p:nvSpPr>
          <p:spPr bwMode="auto">
            <a:xfrm>
              <a:off x="942523" y="3825549"/>
              <a:ext cx="12608" cy="13291"/>
            </a:xfrm>
            <a:custGeom>
              <a:avLst/>
              <a:gdLst>
                <a:gd name="T0" fmla="*/ 15 w 15"/>
                <a:gd name="T1" fmla="*/ 6 h 17"/>
                <a:gd name="T2" fmla="*/ 9 w 15"/>
                <a:gd name="T3" fmla="*/ 0 h 17"/>
                <a:gd name="T4" fmla="*/ 3 w 15"/>
                <a:gd name="T5" fmla="*/ 5 h 17"/>
                <a:gd name="T6" fmla="*/ 2 w 15"/>
                <a:gd name="T7" fmla="*/ 15 h 17"/>
                <a:gd name="T8" fmla="*/ 5 w 15"/>
                <a:gd name="T9" fmla="*/ 17 h 17"/>
                <a:gd name="T10" fmla="*/ 12 w 15"/>
                <a:gd name="T11" fmla="*/ 13 h 17"/>
                <a:gd name="T12" fmla="*/ 15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5" y="6"/>
                  </a:moveTo>
                  <a:cubicBezTo>
                    <a:pt x="13" y="1"/>
                    <a:pt x="11" y="0"/>
                    <a:pt x="9" y="0"/>
                  </a:cubicBezTo>
                  <a:cubicBezTo>
                    <a:pt x="7" y="0"/>
                    <a:pt x="5" y="2"/>
                    <a:pt x="3" y="5"/>
                  </a:cubicBezTo>
                  <a:cubicBezTo>
                    <a:pt x="1" y="8"/>
                    <a:pt x="0" y="12"/>
                    <a:pt x="2" y="15"/>
                  </a:cubicBezTo>
                  <a:cubicBezTo>
                    <a:pt x="3" y="17"/>
                    <a:pt x="4" y="17"/>
                    <a:pt x="5" y="17"/>
                  </a:cubicBezTo>
                  <a:cubicBezTo>
                    <a:pt x="8" y="17"/>
                    <a:pt x="10" y="15"/>
                    <a:pt x="12" y="13"/>
                  </a:cubicBezTo>
                  <a:cubicBezTo>
                    <a:pt x="13" y="12"/>
                    <a:pt x="15" y="8"/>
                    <a:pt x="15" y="6"/>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26" name="Freeform 26"/>
            <p:cNvSpPr>
              <a:spLocks/>
            </p:cNvSpPr>
            <p:nvPr/>
          </p:nvSpPr>
          <p:spPr bwMode="auto">
            <a:xfrm>
              <a:off x="952391" y="3833218"/>
              <a:ext cx="11512" cy="10736"/>
            </a:xfrm>
            <a:custGeom>
              <a:avLst/>
              <a:gdLst>
                <a:gd name="T0" fmla="*/ 6 w 14"/>
                <a:gd name="T1" fmla="*/ 0 h 14"/>
                <a:gd name="T2" fmla="*/ 1 w 14"/>
                <a:gd name="T3" fmla="*/ 4 h 14"/>
                <a:gd name="T4" fmla="*/ 2 w 14"/>
                <a:gd name="T5" fmla="*/ 11 h 14"/>
                <a:gd name="T6" fmla="*/ 8 w 14"/>
                <a:gd name="T7" fmla="*/ 14 h 14"/>
                <a:gd name="T8" fmla="*/ 13 w 14"/>
                <a:gd name="T9" fmla="*/ 11 h 14"/>
                <a:gd name="T10" fmla="*/ 13 w 14"/>
                <a:gd name="T11" fmla="*/ 3 h 14"/>
                <a:gd name="T12" fmla="*/ 6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0"/>
                  </a:moveTo>
                  <a:cubicBezTo>
                    <a:pt x="4" y="0"/>
                    <a:pt x="2" y="1"/>
                    <a:pt x="1" y="4"/>
                  </a:cubicBezTo>
                  <a:cubicBezTo>
                    <a:pt x="0" y="6"/>
                    <a:pt x="1" y="9"/>
                    <a:pt x="2" y="11"/>
                  </a:cubicBezTo>
                  <a:cubicBezTo>
                    <a:pt x="4" y="13"/>
                    <a:pt x="6" y="14"/>
                    <a:pt x="8" y="14"/>
                  </a:cubicBezTo>
                  <a:cubicBezTo>
                    <a:pt x="9" y="14"/>
                    <a:pt x="11" y="14"/>
                    <a:pt x="13" y="11"/>
                  </a:cubicBezTo>
                  <a:cubicBezTo>
                    <a:pt x="14" y="8"/>
                    <a:pt x="14" y="6"/>
                    <a:pt x="13" y="3"/>
                  </a:cubicBezTo>
                  <a:cubicBezTo>
                    <a:pt x="11" y="1"/>
                    <a:pt x="9" y="0"/>
                    <a:pt x="6" y="0"/>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27" name="Freeform 27"/>
            <p:cNvSpPr>
              <a:spLocks/>
            </p:cNvSpPr>
            <p:nvPr/>
          </p:nvSpPr>
          <p:spPr bwMode="auto">
            <a:xfrm>
              <a:off x="1279124" y="4391441"/>
              <a:ext cx="10964" cy="8690"/>
            </a:xfrm>
            <a:custGeom>
              <a:avLst/>
              <a:gdLst>
                <a:gd name="T0" fmla="*/ 13 w 13"/>
                <a:gd name="T1" fmla="*/ 5 h 11"/>
                <a:gd name="T2" fmla="*/ 6 w 13"/>
                <a:gd name="T3" fmla="*/ 0 h 11"/>
                <a:gd name="T4" fmla="*/ 2 w 13"/>
                <a:gd name="T5" fmla="*/ 1 h 11"/>
                <a:gd name="T6" fmla="*/ 0 w 13"/>
                <a:gd name="T7" fmla="*/ 6 h 11"/>
                <a:gd name="T8" fmla="*/ 0 w 13"/>
                <a:gd name="T9" fmla="*/ 7 h 11"/>
                <a:gd name="T10" fmla="*/ 2 w 13"/>
                <a:gd name="T11" fmla="*/ 8 h 11"/>
                <a:gd name="T12" fmla="*/ 3 w 13"/>
                <a:gd name="T13" fmla="*/ 9 h 11"/>
                <a:gd name="T14" fmla="*/ 4 w 13"/>
                <a:gd name="T15" fmla="*/ 9 h 11"/>
                <a:gd name="T16" fmla="*/ 7 w 13"/>
                <a:gd name="T17" fmla="*/ 11 h 11"/>
                <a:gd name="T18" fmla="*/ 7 w 13"/>
                <a:gd name="T19" fmla="*/ 11 h 11"/>
                <a:gd name="T20" fmla="*/ 7 w 13"/>
                <a:gd name="T21" fmla="*/ 11 h 11"/>
                <a:gd name="T22" fmla="*/ 11 w 13"/>
                <a:gd name="T23" fmla="*/ 10 h 11"/>
                <a:gd name="T24" fmla="*/ 13 w 13"/>
                <a:gd name="T2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13" y="5"/>
                  </a:moveTo>
                  <a:cubicBezTo>
                    <a:pt x="12" y="3"/>
                    <a:pt x="9" y="0"/>
                    <a:pt x="6" y="0"/>
                  </a:cubicBezTo>
                  <a:cubicBezTo>
                    <a:pt x="4" y="0"/>
                    <a:pt x="3" y="0"/>
                    <a:pt x="2" y="1"/>
                  </a:cubicBezTo>
                  <a:cubicBezTo>
                    <a:pt x="1" y="2"/>
                    <a:pt x="0" y="4"/>
                    <a:pt x="0" y="6"/>
                  </a:cubicBezTo>
                  <a:cubicBezTo>
                    <a:pt x="0" y="7"/>
                    <a:pt x="0" y="7"/>
                    <a:pt x="0" y="7"/>
                  </a:cubicBezTo>
                  <a:cubicBezTo>
                    <a:pt x="2" y="8"/>
                    <a:pt x="2" y="8"/>
                    <a:pt x="2" y="8"/>
                  </a:cubicBezTo>
                  <a:cubicBezTo>
                    <a:pt x="3" y="8"/>
                    <a:pt x="3" y="8"/>
                    <a:pt x="3" y="9"/>
                  </a:cubicBezTo>
                  <a:cubicBezTo>
                    <a:pt x="4" y="9"/>
                    <a:pt x="4" y="9"/>
                    <a:pt x="4" y="9"/>
                  </a:cubicBezTo>
                  <a:cubicBezTo>
                    <a:pt x="4" y="10"/>
                    <a:pt x="5" y="11"/>
                    <a:pt x="7" y="11"/>
                  </a:cubicBezTo>
                  <a:cubicBezTo>
                    <a:pt x="7" y="11"/>
                    <a:pt x="7" y="11"/>
                    <a:pt x="7" y="11"/>
                  </a:cubicBezTo>
                  <a:cubicBezTo>
                    <a:pt x="7" y="11"/>
                    <a:pt x="7" y="11"/>
                    <a:pt x="7" y="11"/>
                  </a:cubicBezTo>
                  <a:cubicBezTo>
                    <a:pt x="7" y="11"/>
                    <a:pt x="10" y="11"/>
                    <a:pt x="11" y="10"/>
                  </a:cubicBezTo>
                  <a:cubicBezTo>
                    <a:pt x="13" y="9"/>
                    <a:pt x="13" y="7"/>
                    <a:pt x="13" y="5"/>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28" name="Freeform 28"/>
            <p:cNvSpPr>
              <a:spLocks/>
            </p:cNvSpPr>
            <p:nvPr/>
          </p:nvSpPr>
          <p:spPr bwMode="auto">
            <a:xfrm>
              <a:off x="1302697" y="4398598"/>
              <a:ext cx="15351" cy="10736"/>
            </a:xfrm>
            <a:custGeom>
              <a:avLst/>
              <a:gdLst>
                <a:gd name="T0" fmla="*/ 2 w 18"/>
                <a:gd name="T1" fmla="*/ 10 h 14"/>
                <a:gd name="T2" fmla="*/ 4 w 18"/>
                <a:gd name="T3" fmla="*/ 11 h 14"/>
                <a:gd name="T4" fmla="*/ 5 w 18"/>
                <a:gd name="T5" fmla="*/ 11 h 14"/>
                <a:gd name="T6" fmla="*/ 5 w 18"/>
                <a:gd name="T7" fmla="*/ 11 h 14"/>
                <a:gd name="T8" fmla="*/ 9 w 18"/>
                <a:gd name="T9" fmla="*/ 14 h 14"/>
                <a:gd name="T10" fmla="*/ 12 w 18"/>
                <a:gd name="T11" fmla="*/ 13 h 14"/>
                <a:gd name="T12" fmla="*/ 14 w 18"/>
                <a:gd name="T13" fmla="*/ 12 h 14"/>
                <a:gd name="T14" fmla="*/ 14 w 18"/>
                <a:gd name="T15" fmla="*/ 12 h 14"/>
                <a:gd name="T16" fmla="*/ 18 w 18"/>
                <a:gd name="T17" fmla="*/ 9 h 14"/>
                <a:gd name="T18" fmla="*/ 17 w 18"/>
                <a:gd name="T19" fmla="*/ 4 h 14"/>
                <a:gd name="T20" fmla="*/ 17 w 18"/>
                <a:gd name="T21" fmla="*/ 4 h 14"/>
                <a:gd name="T22" fmla="*/ 12 w 18"/>
                <a:gd name="T23" fmla="*/ 0 h 14"/>
                <a:gd name="T24" fmla="*/ 11 w 18"/>
                <a:gd name="T25" fmla="*/ 0 h 14"/>
                <a:gd name="T26" fmla="*/ 8 w 18"/>
                <a:gd name="T27" fmla="*/ 4 h 14"/>
                <a:gd name="T28" fmla="*/ 8 w 18"/>
                <a:gd name="T29" fmla="*/ 4 h 14"/>
                <a:gd name="T30" fmla="*/ 5 w 18"/>
                <a:gd name="T31" fmla="*/ 3 h 14"/>
                <a:gd name="T32" fmla="*/ 4 w 18"/>
                <a:gd name="T33" fmla="*/ 3 h 14"/>
                <a:gd name="T34" fmla="*/ 0 w 18"/>
                <a:gd name="T35" fmla="*/ 6 h 14"/>
                <a:gd name="T36" fmla="*/ 2 w 18"/>
                <a:gd name="T3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2" y="10"/>
                  </a:moveTo>
                  <a:cubicBezTo>
                    <a:pt x="3" y="11"/>
                    <a:pt x="4" y="11"/>
                    <a:pt x="4" y="11"/>
                  </a:cubicBezTo>
                  <a:cubicBezTo>
                    <a:pt x="5" y="11"/>
                    <a:pt x="5" y="11"/>
                    <a:pt x="5" y="11"/>
                  </a:cubicBezTo>
                  <a:cubicBezTo>
                    <a:pt x="5" y="11"/>
                    <a:pt x="5" y="11"/>
                    <a:pt x="5" y="11"/>
                  </a:cubicBezTo>
                  <a:cubicBezTo>
                    <a:pt x="6" y="13"/>
                    <a:pt x="7" y="14"/>
                    <a:pt x="9" y="14"/>
                  </a:cubicBezTo>
                  <a:cubicBezTo>
                    <a:pt x="10" y="14"/>
                    <a:pt x="11" y="13"/>
                    <a:pt x="12" y="13"/>
                  </a:cubicBezTo>
                  <a:cubicBezTo>
                    <a:pt x="13" y="13"/>
                    <a:pt x="13" y="12"/>
                    <a:pt x="14" y="12"/>
                  </a:cubicBezTo>
                  <a:cubicBezTo>
                    <a:pt x="14" y="12"/>
                    <a:pt x="14" y="12"/>
                    <a:pt x="14" y="12"/>
                  </a:cubicBezTo>
                  <a:cubicBezTo>
                    <a:pt x="16" y="11"/>
                    <a:pt x="17" y="10"/>
                    <a:pt x="18" y="9"/>
                  </a:cubicBezTo>
                  <a:cubicBezTo>
                    <a:pt x="18" y="7"/>
                    <a:pt x="18" y="6"/>
                    <a:pt x="17" y="4"/>
                  </a:cubicBezTo>
                  <a:cubicBezTo>
                    <a:pt x="17" y="4"/>
                    <a:pt x="17" y="4"/>
                    <a:pt x="17" y="4"/>
                  </a:cubicBezTo>
                  <a:cubicBezTo>
                    <a:pt x="16" y="2"/>
                    <a:pt x="15" y="0"/>
                    <a:pt x="12" y="0"/>
                  </a:cubicBezTo>
                  <a:cubicBezTo>
                    <a:pt x="12" y="0"/>
                    <a:pt x="11" y="0"/>
                    <a:pt x="11" y="0"/>
                  </a:cubicBezTo>
                  <a:cubicBezTo>
                    <a:pt x="9" y="1"/>
                    <a:pt x="8" y="3"/>
                    <a:pt x="8" y="4"/>
                  </a:cubicBezTo>
                  <a:cubicBezTo>
                    <a:pt x="8" y="4"/>
                    <a:pt x="8" y="4"/>
                    <a:pt x="8" y="4"/>
                  </a:cubicBezTo>
                  <a:cubicBezTo>
                    <a:pt x="7" y="3"/>
                    <a:pt x="6" y="3"/>
                    <a:pt x="5" y="3"/>
                  </a:cubicBezTo>
                  <a:cubicBezTo>
                    <a:pt x="4" y="3"/>
                    <a:pt x="4" y="3"/>
                    <a:pt x="4" y="3"/>
                  </a:cubicBezTo>
                  <a:cubicBezTo>
                    <a:pt x="2" y="3"/>
                    <a:pt x="1" y="4"/>
                    <a:pt x="0" y="6"/>
                  </a:cubicBezTo>
                  <a:cubicBezTo>
                    <a:pt x="0" y="7"/>
                    <a:pt x="0" y="9"/>
                    <a:pt x="2" y="10"/>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29" name="Freeform 29"/>
            <p:cNvSpPr>
              <a:spLocks/>
            </p:cNvSpPr>
            <p:nvPr/>
          </p:nvSpPr>
          <p:spPr bwMode="auto">
            <a:xfrm>
              <a:off x="1289539" y="4431315"/>
              <a:ext cx="8223" cy="9713"/>
            </a:xfrm>
            <a:custGeom>
              <a:avLst/>
              <a:gdLst>
                <a:gd name="T0" fmla="*/ 8 w 10"/>
                <a:gd name="T1" fmla="*/ 3 h 12"/>
                <a:gd name="T2" fmla="*/ 6 w 10"/>
                <a:gd name="T3" fmla="*/ 0 h 12"/>
                <a:gd name="T4" fmla="*/ 4 w 10"/>
                <a:gd name="T5" fmla="*/ 0 h 12"/>
                <a:gd name="T6" fmla="*/ 1 w 10"/>
                <a:gd name="T7" fmla="*/ 2 h 12"/>
                <a:gd name="T8" fmla="*/ 1 w 10"/>
                <a:gd name="T9" fmla="*/ 7 h 12"/>
                <a:gd name="T10" fmla="*/ 2 w 10"/>
                <a:gd name="T11" fmla="*/ 8 h 12"/>
                <a:gd name="T12" fmla="*/ 3 w 10"/>
                <a:gd name="T13" fmla="*/ 10 h 12"/>
                <a:gd name="T14" fmla="*/ 6 w 10"/>
                <a:gd name="T15" fmla="*/ 12 h 12"/>
                <a:gd name="T16" fmla="*/ 9 w 10"/>
                <a:gd name="T17" fmla="*/ 10 h 12"/>
                <a:gd name="T18" fmla="*/ 9 w 10"/>
                <a:gd name="T19" fmla="*/ 4 h 12"/>
                <a:gd name="T20" fmla="*/ 8 w 10"/>
                <a:gd name="T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8" y="3"/>
                  </a:moveTo>
                  <a:cubicBezTo>
                    <a:pt x="7" y="2"/>
                    <a:pt x="7" y="1"/>
                    <a:pt x="6" y="0"/>
                  </a:cubicBezTo>
                  <a:cubicBezTo>
                    <a:pt x="5" y="0"/>
                    <a:pt x="5" y="0"/>
                    <a:pt x="4" y="0"/>
                  </a:cubicBezTo>
                  <a:cubicBezTo>
                    <a:pt x="3" y="0"/>
                    <a:pt x="1" y="0"/>
                    <a:pt x="1" y="2"/>
                  </a:cubicBezTo>
                  <a:cubicBezTo>
                    <a:pt x="0" y="3"/>
                    <a:pt x="0" y="5"/>
                    <a:pt x="1" y="7"/>
                  </a:cubicBezTo>
                  <a:cubicBezTo>
                    <a:pt x="1" y="7"/>
                    <a:pt x="2" y="8"/>
                    <a:pt x="2" y="8"/>
                  </a:cubicBezTo>
                  <a:cubicBezTo>
                    <a:pt x="2" y="9"/>
                    <a:pt x="3" y="9"/>
                    <a:pt x="3" y="10"/>
                  </a:cubicBezTo>
                  <a:cubicBezTo>
                    <a:pt x="4" y="11"/>
                    <a:pt x="5" y="12"/>
                    <a:pt x="6" y="12"/>
                  </a:cubicBezTo>
                  <a:cubicBezTo>
                    <a:pt x="7" y="12"/>
                    <a:pt x="8" y="11"/>
                    <a:pt x="9" y="10"/>
                  </a:cubicBezTo>
                  <a:cubicBezTo>
                    <a:pt x="10" y="9"/>
                    <a:pt x="10" y="6"/>
                    <a:pt x="9" y="4"/>
                  </a:cubicBezTo>
                  <a:cubicBezTo>
                    <a:pt x="9" y="4"/>
                    <a:pt x="8" y="3"/>
                    <a:pt x="8" y="3"/>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30" name="Freeform 30"/>
            <p:cNvSpPr>
              <a:spLocks/>
            </p:cNvSpPr>
            <p:nvPr/>
          </p:nvSpPr>
          <p:spPr bwMode="auto">
            <a:xfrm>
              <a:off x="1396988" y="4646016"/>
              <a:ext cx="14802" cy="18914"/>
            </a:xfrm>
            <a:custGeom>
              <a:avLst/>
              <a:gdLst>
                <a:gd name="T0" fmla="*/ 17 w 18"/>
                <a:gd name="T1" fmla="*/ 20 h 24"/>
                <a:gd name="T2" fmla="*/ 17 w 18"/>
                <a:gd name="T3" fmla="*/ 13 h 24"/>
                <a:gd name="T4" fmla="*/ 17 w 18"/>
                <a:gd name="T5" fmla="*/ 10 h 24"/>
                <a:gd name="T6" fmla="*/ 17 w 18"/>
                <a:gd name="T7" fmla="*/ 7 h 24"/>
                <a:gd name="T8" fmla="*/ 15 w 18"/>
                <a:gd name="T9" fmla="*/ 7 h 24"/>
                <a:gd name="T10" fmla="*/ 15 w 18"/>
                <a:gd name="T11" fmla="*/ 7 h 24"/>
                <a:gd name="T12" fmla="*/ 15 w 18"/>
                <a:gd name="T13" fmla="*/ 4 h 24"/>
                <a:gd name="T14" fmla="*/ 13 w 18"/>
                <a:gd name="T15" fmla="*/ 4 h 24"/>
                <a:gd name="T16" fmla="*/ 13 w 18"/>
                <a:gd name="T17" fmla="*/ 3 h 24"/>
                <a:gd name="T18" fmla="*/ 13 w 18"/>
                <a:gd name="T19" fmla="*/ 1 h 24"/>
                <a:gd name="T20" fmla="*/ 10 w 18"/>
                <a:gd name="T21" fmla="*/ 1 h 24"/>
                <a:gd name="T22" fmla="*/ 10 w 18"/>
                <a:gd name="T23" fmla="*/ 1 h 24"/>
                <a:gd name="T24" fmla="*/ 7 w 18"/>
                <a:gd name="T25" fmla="*/ 0 h 24"/>
                <a:gd name="T26" fmla="*/ 7 w 18"/>
                <a:gd name="T27" fmla="*/ 0 h 24"/>
                <a:gd name="T28" fmla="*/ 4 w 18"/>
                <a:gd name="T29" fmla="*/ 3 h 24"/>
                <a:gd name="T30" fmla="*/ 0 w 18"/>
                <a:gd name="T31" fmla="*/ 6 h 24"/>
                <a:gd name="T32" fmla="*/ 1 w 18"/>
                <a:gd name="T33" fmla="*/ 12 h 24"/>
                <a:gd name="T34" fmla="*/ 3 w 18"/>
                <a:gd name="T35" fmla="*/ 13 h 24"/>
                <a:gd name="T36" fmla="*/ 4 w 18"/>
                <a:gd name="T37" fmla="*/ 16 h 24"/>
                <a:gd name="T38" fmla="*/ 5 w 18"/>
                <a:gd name="T39" fmla="*/ 15 h 24"/>
                <a:gd name="T40" fmla="*/ 6 w 18"/>
                <a:gd name="T41" fmla="*/ 17 h 24"/>
                <a:gd name="T42" fmla="*/ 9 w 18"/>
                <a:gd name="T43" fmla="*/ 18 h 24"/>
                <a:gd name="T44" fmla="*/ 10 w 18"/>
                <a:gd name="T45" fmla="*/ 23 h 24"/>
                <a:gd name="T46" fmla="*/ 13 w 18"/>
                <a:gd name="T47" fmla="*/ 24 h 24"/>
                <a:gd name="T48" fmla="*/ 17 w 18"/>
                <a:gd name="T4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4">
                  <a:moveTo>
                    <a:pt x="17" y="20"/>
                  </a:moveTo>
                  <a:cubicBezTo>
                    <a:pt x="18" y="18"/>
                    <a:pt x="17" y="15"/>
                    <a:pt x="17" y="13"/>
                  </a:cubicBezTo>
                  <a:cubicBezTo>
                    <a:pt x="17" y="12"/>
                    <a:pt x="17" y="11"/>
                    <a:pt x="17" y="10"/>
                  </a:cubicBezTo>
                  <a:cubicBezTo>
                    <a:pt x="17" y="7"/>
                    <a:pt x="17" y="7"/>
                    <a:pt x="17" y="7"/>
                  </a:cubicBezTo>
                  <a:cubicBezTo>
                    <a:pt x="15" y="7"/>
                    <a:pt x="15" y="7"/>
                    <a:pt x="15" y="7"/>
                  </a:cubicBezTo>
                  <a:cubicBezTo>
                    <a:pt x="15" y="7"/>
                    <a:pt x="15" y="7"/>
                    <a:pt x="15" y="7"/>
                  </a:cubicBezTo>
                  <a:cubicBezTo>
                    <a:pt x="15" y="4"/>
                    <a:pt x="15" y="4"/>
                    <a:pt x="15" y="4"/>
                  </a:cubicBezTo>
                  <a:cubicBezTo>
                    <a:pt x="13" y="4"/>
                    <a:pt x="13" y="4"/>
                    <a:pt x="13" y="4"/>
                  </a:cubicBezTo>
                  <a:cubicBezTo>
                    <a:pt x="13" y="4"/>
                    <a:pt x="13" y="4"/>
                    <a:pt x="13" y="3"/>
                  </a:cubicBezTo>
                  <a:cubicBezTo>
                    <a:pt x="13" y="1"/>
                    <a:pt x="13" y="1"/>
                    <a:pt x="13" y="1"/>
                  </a:cubicBezTo>
                  <a:cubicBezTo>
                    <a:pt x="10" y="1"/>
                    <a:pt x="10" y="1"/>
                    <a:pt x="10" y="1"/>
                  </a:cubicBezTo>
                  <a:cubicBezTo>
                    <a:pt x="10" y="1"/>
                    <a:pt x="10" y="1"/>
                    <a:pt x="10" y="1"/>
                  </a:cubicBezTo>
                  <a:cubicBezTo>
                    <a:pt x="9" y="1"/>
                    <a:pt x="9" y="0"/>
                    <a:pt x="7" y="0"/>
                  </a:cubicBezTo>
                  <a:cubicBezTo>
                    <a:pt x="7" y="0"/>
                    <a:pt x="7" y="0"/>
                    <a:pt x="7" y="0"/>
                  </a:cubicBezTo>
                  <a:cubicBezTo>
                    <a:pt x="6" y="0"/>
                    <a:pt x="4" y="1"/>
                    <a:pt x="4" y="3"/>
                  </a:cubicBezTo>
                  <a:cubicBezTo>
                    <a:pt x="2" y="3"/>
                    <a:pt x="1" y="4"/>
                    <a:pt x="0" y="6"/>
                  </a:cubicBezTo>
                  <a:cubicBezTo>
                    <a:pt x="0" y="7"/>
                    <a:pt x="0" y="10"/>
                    <a:pt x="1" y="12"/>
                  </a:cubicBezTo>
                  <a:cubicBezTo>
                    <a:pt x="2" y="13"/>
                    <a:pt x="3" y="13"/>
                    <a:pt x="3" y="13"/>
                  </a:cubicBezTo>
                  <a:cubicBezTo>
                    <a:pt x="4" y="16"/>
                    <a:pt x="4" y="16"/>
                    <a:pt x="4" y="16"/>
                  </a:cubicBezTo>
                  <a:cubicBezTo>
                    <a:pt x="5" y="15"/>
                    <a:pt x="5" y="15"/>
                    <a:pt x="5" y="15"/>
                  </a:cubicBezTo>
                  <a:cubicBezTo>
                    <a:pt x="5" y="16"/>
                    <a:pt x="5" y="16"/>
                    <a:pt x="6" y="17"/>
                  </a:cubicBezTo>
                  <a:cubicBezTo>
                    <a:pt x="6" y="18"/>
                    <a:pt x="8" y="18"/>
                    <a:pt x="9" y="18"/>
                  </a:cubicBezTo>
                  <a:cubicBezTo>
                    <a:pt x="8" y="20"/>
                    <a:pt x="9" y="21"/>
                    <a:pt x="10" y="23"/>
                  </a:cubicBezTo>
                  <a:cubicBezTo>
                    <a:pt x="11" y="23"/>
                    <a:pt x="12" y="24"/>
                    <a:pt x="13" y="24"/>
                  </a:cubicBezTo>
                  <a:cubicBezTo>
                    <a:pt x="14" y="24"/>
                    <a:pt x="16" y="23"/>
                    <a:pt x="17" y="20"/>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31" name="Freeform 31"/>
            <p:cNvSpPr>
              <a:spLocks/>
            </p:cNvSpPr>
            <p:nvPr/>
          </p:nvSpPr>
          <p:spPr bwMode="auto">
            <a:xfrm>
              <a:off x="1409597" y="4663397"/>
              <a:ext cx="12608" cy="8690"/>
            </a:xfrm>
            <a:custGeom>
              <a:avLst/>
              <a:gdLst>
                <a:gd name="T0" fmla="*/ 10 w 15"/>
                <a:gd name="T1" fmla="*/ 1 h 11"/>
                <a:gd name="T2" fmla="*/ 9 w 15"/>
                <a:gd name="T3" fmla="*/ 1 h 11"/>
                <a:gd name="T4" fmla="*/ 9 w 15"/>
                <a:gd name="T5" fmla="*/ 1 h 11"/>
                <a:gd name="T6" fmla="*/ 8 w 15"/>
                <a:gd name="T7" fmla="*/ 0 h 11"/>
                <a:gd name="T8" fmla="*/ 4 w 15"/>
                <a:gd name="T9" fmla="*/ 0 h 11"/>
                <a:gd name="T10" fmla="*/ 1 w 15"/>
                <a:gd name="T11" fmla="*/ 1 h 11"/>
                <a:gd name="T12" fmla="*/ 0 w 15"/>
                <a:gd name="T13" fmla="*/ 4 h 11"/>
                <a:gd name="T14" fmla="*/ 3 w 15"/>
                <a:gd name="T15" fmla="*/ 7 h 11"/>
                <a:gd name="T16" fmla="*/ 4 w 15"/>
                <a:gd name="T17" fmla="*/ 7 h 11"/>
                <a:gd name="T18" fmla="*/ 4 w 15"/>
                <a:gd name="T19" fmla="*/ 8 h 11"/>
                <a:gd name="T20" fmla="*/ 4 w 15"/>
                <a:gd name="T21" fmla="*/ 8 h 11"/>
                <a:gd name="T22" fmla="*/ 4 w 15"/>
                <a:gd name="T23" fmla="*/ 8 h 11"/>
                <a:gd name="T24" fmla="*/ 4 w 15"/>
                <a:gd name="T25" fmla="*/ 10 h 11"/>
                <a:gd name="T26" fmla="*/ 6 w 15"/>
                <a:gd name="T27" fmla="*/ 10 h 11"/>
                <a:gd name="T28" fmla="*/ 9 w 15"/>
                <a:gd name="T29" fmla="*/ 11 h 11"/>
                <a:gd name="T30" fmla="*/ 11 w 15"/>
                <a:gd name="T31" fmla="*/ 10 h 11"/>
                <a:gd name="T32" fmla="*/ 13 w 15"/>
                <a:gd name="T33" fmla="*/ 8 h 11"/>
                <a:gd name="T34" fmla="*/ 14 w 15"/>
                <a:gd name="T35" fmla="*/ 8 h 11"/>
                <a:gd name="T36" fmla="*/ 15 w 15"/>
                <a:gd name="T37" fmla="*/ 6 h 11"/>
                <a:gd name="T38" fmla="*/ 14 w 15"/>
                <a:gd name="T39" fmla="*/ 2 h 11"/>
                <a:gd name="T40" fmla="*/ 10 w 15"/>
                <a:gd name="T4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1">
                  <a:moveTo>
                    <a:pt x="10" y="1"/>
                  </a:moveTo>
                  <a:cubicBezTo>
                    <a:pt x="10" y="1"/>
                    <a:pt x="10" y="1"/>
                    <a:pt x="9" y="1"/>
                  </a:cubicBezTo>
                  <a:cubicBezTo>
                    <a:pt x="9" y="1"/>
                    <a:pt x="9" y="1"/>
                    <a:pt x="9" y="1"/>
                  </a:cubicBezTo>
                  <a:cubicBezTo>
                    <a:pt x="9" y="1"/>
                    <a:pt x="8" y="1"/>
                    <a:pt x="8" y="0"/>
                  </a:cubicBezTo>
                  <a:cubicBezTo>
                    <a:pt x="7" y="0"/>
                    <a:pt x="6" y="0"/>
                    <a:pt x="4" y="0"/>
                  </a:cubicBezTo>
                  <a:cubicBezTo>
                    <a:pt x="2" y="0"/>
                    <a:pt x="1" y="1"/>
                    <a:pt x="1" y="1"/>
                  </a:cubicBezTo>
                  <a:cubicBezTo>
                    <a:pt x="0" y="2"/>
                    <a:pt x="0" y="4"/>
                    <a:pt x="0" y="4"/>
                  </a:cubicBezTo>
                  <a:cubicBezTo>
                    <a:pt x="1" y="6"/>
                    <a:pt x="2" y="7"/>
                    <a:pt x="3" y="7"/>
                  </a:cubicBezTo>
                  <a:cubicBezTo>
                    <a:pt x="3" y="7"/>
                    <a:pt x="3" y="7"/>
                    <a:pt x="4" y="7"/>
                  </a:cubicBezTo>
                  <a:cubicBezTo>
                    <a:pt x="4" y="7"/>
                    <a:pt x="4" y="8"/>
                    <a:pt x="4" y="8"/>
                  </a:cubicBezTo>
                  <a:cubicBezTo>
                    <a:pt x="4" y="8"/>
                    <a:pt x="4" y="8"/>
                    <a:pt x="4" y="8"/>
                  </a:cubicBezTo>
                  <a:cubicBezTo>
                    <a:pt x="4" y="8"/>
                    <a:pt x="4" y="8"/>
                    <a:pt x="4" y="8"/>
                  </a:cubicBezTo>
                  <a:cubicBezTo>
                    <a:pt x="4" y="10"/>
                    <a:pt x="4" y="10"/>
                    <a:pt x="4" y="10"/>
                  </a:cubicBezTo>
                  <a:cubicBezTo>
                    <a:pt x="6" y="10"/>
                    <a:pt x="6" y="10"/>
                    <a:pt x="6" y="10"/>
                  </a:cubicBezTo>
                  <a:cubicBezTo>
                    <a:pt x="6" y="11"/>
                    <a:pt x="8" y="11"/>
                    <a:pt x="9" y="11"/>
                  </a:cubicBezTo>
                  <a:cubicBezTo>
                    <a:pt x="10" y="11"/>
                    <a:pt x="11" y="11"/>
                    <a:pt x="11" y="10"/>
                  </a:cubicBezTo>
                  <a:cubicBezTo>
                    <a:pt x="12" y="10"/>
                    <a:pt x="13" y="9"/>
                    <a:pt x="13" y="8"/>
                  </a:cubicBezTo>
                  <a:cubicBezTo>
                    <a:pt x="14" y="8"/>
                    <a:pt x="14" y="8"/>
                    <a:pt x="14" y="8"/>
                  </a:cubicBezTo>
                  <a:cubicBezTo>
                    <a:pt x="15" y="6"/>
                    <a:pt x="15" y="6"/>
                    <a:pt x="15" y="6"/>
                  </a:cubicBezTo>
                  <a:cubicBezTo>
                    <a:pt x="15" y="4"/>
                    <a:pt x="15" y="3"/>
                    <a:pt x="14" y="2"/>
                  </a:cubicBezTo>
                  <a:cubicBezTo>
                    <a:pt x="13" y="2"/>
                    <a:pt x="12" y="1"/>
                    <a:pt x="10" y="1"/>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32" name="Freeform 32"/>
            <p:cNvSpPr>
              <a:spLocks/>
            </p:cNvSpPr>
            <p:nvPr/>
          </p:nvSpPr>
          <p:spPr bwMode="auto">
            <a:xfrm>
              <a:off x="1654098" y="4768192"/>
              <a:ext cx="15898" cy="13291"/>
            </a:xfrm>
            <a:custGeom>
              <a:avLst/>
              <a:gdLst>
                <a:gd name="T0" fmla="*/ 9 w 19"/>
                <a:gd name="T1" fmla="*/ 0 h 17"/>
                <a:gd name="T2" fmla="*/ 6 w 19"/>
                <a:gd name="T3" fmla="*/ 0 h 17"/>
                <a:gd name="T4" fmla="*/ 5 w 19"/>
                <a:gd name="T5" fmla="*/ 0 h 17"/>
                <a:gd name="T6" fmla="*/ 4 w 19"/>
                <a:gd name="T7" fmla="*/ 2 h 17"/>
                <a:gd name="T8" fmla="*/ 6 w 19"/>
                <a:gd name="T9" fmla="*/ 8 h 17"/>
                <a:gd name="T10" fmla="*/ 1 w 19"/>
                <a:gd name="T11" fmla="*/ 10 h 17"/>
                <a:gd name="T12" fmla="*/ 1 w 19"/>
                <a:gd name="T13" fmla="*/ 14 h 17"/>
                <a:gd name="T14" fmla="*/ 7 w 19"/>
                <a:gd name="T15" fmla="*/ 16 h 17"/>
                <a:gd name="T16" fmla="*/ 8 w 19"/>
                <a:gd name="T17" fmla="*/ 16 h 17"/>
                <a:gd name="T18" fmla="*/ 9 w 19"/>
                <a:gd name="T19" fmla="*/ 17 h 17"/>
                <a:gd name="T20" fmla="*/ 11 w 19"/>
                <a:gd name="T21" fmla="*/ 17 h 17"/>
                <a:gd name="T22" fmla="*/ 15 w 19"/>
                <a:gd name="T23" fmla="*/ 14 h 17"/>
                <a:gd name="T24" fmla="*/ 16 w 19"/>
                <a:gd name="T25" fmla="*/ 12 h 17"/>
                <a:gd name="T26" fmla="*/ 19 w 19"/>
                <a:gd name="T27" fmla="*/ 13 h 17"/>
                <a:gd name="T28" fmla="*/ 19 w 19"/>
                <a:gd name="T29" fmla="*/ 10 h 17"/>
                <a:gd name="T30" fmla="*/ 17 w 19"/>
                <a:gd name="T31" fmla="*/ 3 h 17"/>
                <a:gd name="T32" fmla="*/ 9 w 19"/>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7">
                  <a:moveTo>
                    <a:pt x="9" y="0"/>
                  </a:moveTo>
                  <a:cubicBezTo>
                    <a:pt x="8" y="0"/>
                    <a:pt x="7" y="0"/>
                    <a:pt x="6" y="0"/>
                  </a:cubicBezTo>
                  <a:cubicBezTo>
                    <a:pt x="5" y="0"/>
                    <a:pt x="5" y="0"/>
                    <a:pt x="5" y="0"/>
                  </a:cubicBezTo>
                  <a:cubicBezTo>
                    <a:pt x="4" y="2"/>
                    <a:pt x="4" y="2"/>
                    <a:pt x="4" y="2"/>
                  </a:cubicBezTo>
                  <a:cubicBezTo>
                    <a:pt x="4" y="5"/>
                    <a:pt x="5" y="6"/>
                    <a:pt x="6" y="8"/>
                  </a:cubicBezTo>
                  <a:cubicBezTo>
                    <a:pt x="4" y="8"/>
                    <a:pt x="2" y="8"/>
                    <a:pt x="1" y="10"/>
                  </a:cubicBezTo>
                  <a:cubicBezTo>
                    <a:pt x="1" y="11"/>
                    <a:pt x="0" y="12"/>
                    <a:pt x="1" y="14"/>
                  </a:cubicBezTo>
                  <a:cubicBezTo>
                    <a:pt x="2" y="16"/>
                    <a:pt x="5" y="16"/>
                    <a:pt x="7" y="16"/>
                  </a:cubicBezTo>
                  <a:cubicBezTo>
                    <a:pt x="8" y="16"/>
                    <a:pt x="8" y="16"/>
                    <a:pt x="8" y="16"/>
                  </a:cubicBezTo>
                  <a:cubicBezTo>
                    <a:pt x="9" y="17"/>
                    <a:pt x="9" y="17"/>
                    <a:pt x="9" y="17"/>
                  </a:cubicBezTo>
                  <a:cubicBezTo>
                    <a:pt x="9" y="17"/>
                    <a:pt x="10" y="17"/>
                    <a:pt x="11" y="17"/>
                  </a:cubicBezTo>
                  <a:cubicBezTo>
                    <a:pt x="13" y="17"/>
                    <a:pt x="14" y="16"/>
                    <a:pt x="15" y="14"/>
                  </a:cubicBezTo>
                  <a:cubicBezTo>
                    <a:pt x="15" y="14"/>
                    <a:pt x="16" y="13"/>
                    <a:pt x="16" y="12"/>
                  </a:cubicBezTo>
                  <a:cubicBezTo>
                    <a:pt x="16" y="12"/>
                    <a:pt x="19" y="13"/>
                    <a:pt x="19" y="13"/>
                  </a:cubicBezTo>
                  <a:cubicBezTo>
                    <a:pt x="19" y="10"/>
                    <a:pt x="19" y="10"/>
                    <a:pt x="19" y="10"/>
                  </a:cubicBezTo>
                  <a:cubicBezTo>
                    <a:pt x="19" y="7"/>
                    <a:pt x="19" y="5"/>
                    <a:pt x="17" y="3"/>
                  </a:cubicBezTo>
                  <a:cubicBezTo>
                    <a:pt x="15" y="1"/>
                    <a:pt x="12" y="0"/>
                    <a:pt x="9" y="0"/>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33" name="Freeform 33"/>
            <p:cNvSpPr>
              <a:spLocks/>
            </p:cNvSpPr>
            <p:nvPr/>
          </p:nvSpPr>
          <p:spPr bwMode="auto">
            <a:xfrm>
              <a:off x="1665062" y="4756434"/>
              <a:ext cx="9868" cy="7668"/>
            </a:xfrm>
            <a:custGeom>
              <a:avLst/>
              <a:gdLst>
                <a:gd name="T0" fmla="*/ 3 w 12"/>
                <a:gd name="T1" fmla="*/ 10 h 10"/>
                <a:gd name="T2" fmla="*/ 5 w 12"/>
                <a:gd name="T3" fmla="*/ 10 h 10"/>
                <a:gd name="T4" fmla="*/ 8 w 12"/>
                <a:gd name="T5" fmla="*/ 10 h 10"/>
                <a:gd name="T6" fmla="*/ 9 w 12"/>
                <a:gd name="T7" fmla="*/ 10 h 10"/>
                <a:gd name="T8" fmla="*/ 12 w 12"/>
                <a:gd name="T9" fmla="*/ 9 h 10"/>
                <a:gd name="T10" fmla="*/ 11 w 12"/>
                <a:gd name="T11" fmla="*/ 7 h 10"/>
                <a:gd name="T12" fmla="*/ 5 w 12"/>
                <a:gd name="T13" fmla="*/ 0 h 10"/>
                <a:gd name="T14" fmla="*/ 4 w 12"/>
                <a:gd name="T15" fmla="*/ 0 h 10"/>
                <a:gd name="T16" fmla="*/ 1 w 12"/>
                <a:gd name="T17" fmla="*/ 5 h 10"/>
                <a:gd name="T18" fmla="*/ 3 w 12"/>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3" y="10"/>
                  </a:moveTo>
                  <a:cubicBezTo>
                    <a:pt x="3" y="10"/>
                    <a:pt x="4" y="10"/>
                    <a:pt x="5" y="10"/>
                  </a:cubicBezTo>
                  <a:cubicBezTo>
                    <a:pt x="6" y="10"/>
                    <a:pt x="7" y="10"/>
                    <a:pt x="8" y="10"/>
                  </a:cubicBezTo>
                  <a:cubicBezTo>
                    <a:pt x="8" y="10"/>
                    <a:pt x="9" y="10"/>
                    <a:pt x="9" y="10"/>
                  </a:cubicBezTo>
                  <a:cubicBezTo>
                    <a:pt x="12" y="9"/>
                    <a:pt x="12" y="9"/>
                    <a:pt x="12" y="9"/>
                  </a:cubicBezTo>
                  <a:cubicBezTo>
                    <a:pt x="11" y="7"/>
                    <a:pt x="11" y="7"/>
                    <a:pt x="11" y="7"/>
                  </a:cubicBezTo>
                  <a:cubicBezTo>
                    <a:pt x="11" y="5"/>
                    <a:pt x="9" y="0"/>
                    <a:pt x="5" y="0"/>
                  </a:cubicBezTo>
                  <a:cubicBezTo>
                    <a:pt x="5" y="0"/>
                    <a:pt x="5" y="0"/>
                    <a:pt x="4" y="0"/>
                  </a:cubicBezTo>
                  <a:cubicBezTo>
                    <a:pt x="2" y="0"/>
                    <a:pt x="1" y="3"/>
                    <a:pt x="1" y="5"/>
                  </a:cubicBezTo>
                  <a:cubicBezTo>
                    <a:pt x="0" y="7"/>
                    <a:pt x="1" y="9"/>
                    <a:pt x="3" y="10"/>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34" name="Freeform 34"/>
            <p:cNvSpPr>
              <a:spLocks/>
            </p:cNvSpPr>
            <p:nvPr/>
          </p:nvSpPr>
          <p:spPr bwMode="auto">
            <a:xfrm>
              <a:off x="1671093" y="4774326"/>
              <a:ext cx="8223" cy="8179"/>
            </a:xfrm>
            <a:custGeom>
              <a:avLst/>
              <a:gdLst>
                <a:gd name="T0" fmla="*/ 10 w 10"/>
                <a:gd name="T1" fmla="*/ 5 h 10"/>
                <a:gd name="T2" fmla="*/ 5 w 10"/>
                <a:gd name="T3" fmla="*/ 0 h 10"/>
                <a:gd name="T4" fmla="*/ 2 w 10"/>
                <a:gd name="T5" fmla="*/ 1 h 10"/>
                <a:gd name="T6" fmla="*/ 1 w 10"/>
                <a:gd name="T7" fmla="*/ 6 h 10"/>
                <a:gd name="T8" fmla="*/ 6 w 10"/>
                <a:gd name="T9" fmla="*/ 10 h 10"/>
                <a:gd name="T10" fmla="*/ 8 w 10"/>
                <a:gd name="T11" fmla="*/ 10 h 10"/>
                <a:gd name="T12" fmla="*/ 10 w 10"/>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5"/>
                  </a:moveTo>
                  <a:cubicBezTo>
                    <a:pt x="10" y="3"/>
                    <a:pt x="7" y="0"/>
                    <a:pt x="5" y="0"/>
                  </a:cubicBezTo>
                  <a:cubicBezTo>
                    <a:pt x="4" y="0"/>
                    <a:pt x="3" y="1"/>
                    <a:pt x="2" y="1"/>
                  </a:cubicBezTo>
                  <a:cubicBezTo>
                    <a:pt x="1" y="2"/>
                    <a:pt x="0" y="4"/>
                    <a:pt x="1" y="6"/>
                  </a:cubicBezTo>
                  <a:cubicBezTo>
                    <a:pt x="1" y="8"/>
                    <a:pt x="3" y="10"/>
                    <a:pt x="6" y="10"/>
                  </a:cubicBezTo>
                  <a:cubicBezTo>
                    <a:pt x="7" y="10"/>
                    <a:pt x="7" y="10"/>
                    <a:pt x="8" y="10"/>
                  </a:cubicBezTo>
                  <a:cubicBezTo>
                    <a:pt x="9" y="9"/>
                    <a:pt x="10" y="7"/>
                    <a:pt x="10" y="5"/>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35" name="Freeform 35"/>
            <p:cNvSpPr>
              <a:spLocks noEditPoints="1"/>
            </p:cNvSpPr>
            <p:nvPr/>
          </p:nvSpPr>
          <p:spPr bwMode="auto">
            <a:xfrm>
              <a:off x="1199633" y="3556661"/>
              <a:ext cx="467074" cy="1219198"/>
            </a:xfrm>
            <a:custGeom>
              <a:avLst/>
              <a:gdLst>
                <a:gd name="T0" fmla="*/ 338 w 556"/>
                <a:gd name="T1" fmla="*/ 1402 h 1557"/>
                <a:gd name="T2" fmla="*/ 257 w 556"/>
                <a:gd name="T3" fmla="*/ 1334 h 1557"/>
                <a:gd name="T4" fmla="*/ 261 w 556"/>
                <a:gd name="T5" fmla="*/ 1262 h 1557"/>
                <a:gd name="T6" fmla="*/ 240 w 556"/>
                <a:gd name="T7" fmla="*/ 1135 h 1557"/>
                <a:gd name="T8" fmla="*/ 207 w 556"/>
                <a:gd name="T9" fmla="*/ 1081 h 1557"/>
                <a:gd name="T10" fmla="*/ 171 w 556"/>
                <a:gd name="T11" fmla="*/ 1013 h 1557"/>
                <a:gd name="T12" fmla="*/ 146 w 556"/>
                <a:gd name="T13" fmla="*/ 887 h 1557"/>
                <a:gd name="T14" fmla="*/ 138 w 556"/>
                <a:gd name="T15" fmla="*/ 768 h 1557"/>
                <a:gd name="T16" fmla="*/ 115 w 556"/>
                <a:gd name="T17" fmla="*/ 626 h 1557"/>
                <a:gd name="T18" fmla="*/ 96 w 556"/>
                <a:gd name="T19" fmla="*/ 527 h 1557"/>
                <a:gd name="T20" fmla="*/ 109 w 556"/>
                <a:gd name="T21" fmla="*/ 402 h 1557"/>
                <a:gd name="T22" fmla="*/ 113 w 556"/>
                <a:gd name="T23" fmla="*/ 280 h 1557"/>
                <a:gd name="T24" fmla="*/ 97 w 556"/>
                <a:gd name="T25" fmla="*/ 158 h 1557"/>
                <a:gd name="T26" fmla="*/ 55 w 556"/>
                <a:gd name="T27" fmla="*/ 43 h 1557"/>
                <a:gd name="T28" fmla="*/ 0 w 556"/>
                <a:gd name="T29" fmla="*/ 32 h 1557"/>
                <a:gd name="T30" fmla="*/ 32 w 556"/>
                <a:gd name="T31" fmla="*/ 302 h 1557"/>
                <a:gd name="T32" fmla="*/ 41 w 556"/>
                <a:gd name="T33" fmla="*/ 518 h 1557"/>
                <a:gd name="T34" fmla="*/ 58 w 556"/>
                <a:gd name="T35" fmla="*/ 748 h 1557"/>
                <a:gd name="T36" fmla="*/ 83 w 556"/>
                <a:gd name="T37" fmla="*/ 920 h 1557"/>
                <a:gd name="T38" fmla="*/ 103 w 556"/>
                <a:gd name="T39" fmla="*/ 1030 h 1557"/>
                <a:gd name="T40" fmla="*/ 124 w 556"/>
                <a:gd name="T41" fmla="*/ 1032 h 1557"/>
                <a:gd name="T42" fmla="*/ 129 w 556"/>
                <a:gd name="T43" fmla="*/ 999 h 1557"/>
                <a:gd name="T44" fmla="*/ 153 w 556"/>
                <a:gd name="T45" fmla="*/ 1044 h 1557"/>
                <a:gd name="T46" fmla="*/ 164 w 556"/>
                <a:gd name="T47" fmla="*/ 1108 h 1557"/>
                <a:gd name="T48" fmla="*/ 131 w 556"/>
                <a:gd name="T49" fmla="*/ 1098 h 1557"/>
                <a:gd name="T50" fmla="*/ 119 w 556"/>
                <a:gd name="T51" fmla="*/ 1118 h 1557"/>
                <a:gd name="T52" fmla="*/ 136 w 556"/>
                <a:gd name="T53" fmla="*/ 1153 h 1557"/>
                <a:gd name="T54" fmla="*/ 130 w 556"/>
                <a:gd name="T55" fmla="*/ 1208 h 1557"/>
                <a:gd name="T56" fmla="*/ 170 w 556"/>
                <a:gd name="T57" fmla="*/ 1206 h 1557"/>
                <a:gd name="T58" fmla="*/ 166 w 556"/>
                <a:gd name="T59" fmla="*/ 1241 h 1557"/>
                <a:gd name="T60" fmla="*/ 170 w 556"/>
                <a:gd name="T61" fmla="*/ 1292 h 1557"/>
                <a:gd name="T62" fmla="*/ 208 w 556"/>
                <a:gd name="T63" fmla="*/ 1330 h 1557"/>
                <a:gd name="T64" fmla="*/ 213 w 556"/>
                <a:gd name="T65" fmla="*/ 1362 h 1557"/>
                <a:gd name="T66" fmla="*/ 229 w 556"/>
                <a:gd name="T67" fmla="*/ 1352 h 1557"/>
                <a:gd name="T68" fmla="*/ 230 w 556"/>
                <a:gd name="T69" fmla="*/ 1378 h 1557"/>
                <a:gd name="T70" fmla="*/ 248 w 556"/>
                <a:gd name="T71" fmla="*/ 1386 h 1557"/>
                <a:gd name="T72" fmla="*/ 265 w 556"/>
                <a:gd name="T73" fmla="*/ 1387 h 1557"/>
                <a:gd name="T74" fmla="*/ 284 w 556"/>
                <a:gd name="T75" fmla="*/ 1416 h 1557"/>
                <a:gd name="T76" fmla="*/ 308 w 556"/>
                <a:gd name="T77" fmla="*/ 1434 h 1557"/>
                <a:gd name="T78" fmla="*/ 283 w 556"/>
                <a:gd name="T79" fmla="*/ 1451 h 1557"/>
                <a:gd name="T80" fmla="*/ 349 w 556"/>
                <a:gd name="T81" fmla="*/ 1484 h 1557"/>
                <a:gd name="T82" fmla="*/ 397 w 556"/>
                <a:gd name="T83" fmla="*/ 1500 h 1557"/>
                <a:gd name="T84" fmla="*/ 406 w 556"/>
                <a:gd name="T85" fmla="*/ 1517 h 1557"/>
                <a:gd name="T86" fmla="*/ 452 w 556"/>
                <a:gd name="T87" fmla="*/ 1537 h 1557"/>
                <a:gd name="T88" fmla="*/ 491 w 556"/>
                <a:gd name="T89" fmla="*/ 1549 h 1557"/>
                <a:gd name="T90" fmla="*/ 529 w 556"/>
                <a:gd name="T91" fmla="*/ 1555 h 1557"/>
                <a:gd name="T92" fmla="*/ 476 w 556"/>
                <a:gd name="T93" fmla="*/ 1506 h 1557"/>
                <a:gd name="T94" fmla="*/ 440 w 556"/>
                <a:gd name="T95" fmla="*/ 1524 h 1557"/>
                <a:gd name="T96" fmla="*/ 419 w 556"/>
                <a:gd name="T97" fmla="*/ 1469 h 1557"/>
                <a:gd name="T98" fmla="*/ 407 w 556"/>
                <a:gd name="T99" fmla="*/ 1475 h 1557"/>
                <a:gd name="T100" fmla="*/ 411 w 556"/>
                <a:gd name="T101" fmla="*/ 1462 h 1557"/>
                <a:gd name="T102" fmla="*/ 389 w 556"/>
                <a:gd name="T103" fmla="*/ 1482 h 1557"/>
                <a:gd name="T104" fmla="*/ 512 w 556"/>
                <a:gd name="T105" fmla="*/ 1531 h 1557"/>
                <a:gd name="T106" fmla="*/ 283 w 556"/>
                <a:gd name="T107" fmla="*/ 1415 h 1557"/>
                <a:gd name="T108" fmla="*/ 185 w 556"/>
                <a:gd name="T109" fmla="*/ 1297 h 1557"/>
                <a:gd name="T110" fmla="*/ 181 w 556"/>
                <a:gd name="T111" fmla="*/ 1182 h 1557"/>
                <a:gd name="T112" fmla="*/ 151 w 556"/>
                <a:gd name="T113" fmla="*/ 1147 h 1557"/>
                <a:gd name="T114" fmla="*/ 196 w 556"/>
                <a:gd name="T115" fmla="*/ 1271 h 1557"/>
                <a:gd name="T116" fmla="*/ 198 w 556"/>
                <a:gd name="T117" fmla="*/ 1272 h 1557"/>
                <a:gd name="T118" fmla="*/ 173 w 556"/>
                <a:gd name="T119" fmla="*/ 1241 h 1557"/>
                <a:gd name="T120" fmla="*/ 164 w 556"/>
                <a:gd name="T121" fmla="*/ 1119 h 1557"/>
                <a:gd name="T122" fmla="*/ 159 w 556"/>
                <a:gd name="T123" fmla="*/ 1129 h 1557"/>
                <a:gd name="T124" fmla="*/ 178 w 556"/>
                <a:gd name="T125" fmla="*/ 1284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1557">
                  <a:moveTo>
                    <a:pt x="549" y="1539"/>
                  </a:moveTo>
                  <a:cubicBezTo>
                    <a:pt x="551" y="1539"/>
                    <a:pt x="554" y="1538"/>
                    <a:pt x="555" y="1534"/>
                  </a:cubicBezTo>
                  <a:cubicBezTo>
                    <a:pt x="555" y="1532"/>
                    <a:pt x="555" y="1531"/>
                    <a:pt x="555" y="1530"/>
                  </a:cubicBezTo>
                  <a:cubicBezTo>
                    <a:pt x="555" y="1529"/>
                    <a:pt x="555" y="1528"/>
                    <a:pt x="555" y="1528"/>
                  </a:cubicBezTo>
                  <a:cubicBezTo>
                    <a:pt x="556" y="1526"/>
                    <a:pt x="556" y="1526"/>
                    <a:pt x="556" y="1526"/>
                  </a:cubicBezTo>
                  <a:cubicBezTo>
                    <a:pt x="548" y="1523"/>
                    <a:pt x="548" y="1523"/>
                    <a:pt x="548" y="1523"/>
                  </a:cubicBezTo>
                  <a:cubicBezTo>
                    <a:pt x="502" y="1520"/>
                    <a:pt x="502" y="1520"/>
                    <a:pt x="502" y="1520"/>
                  </a:cubicBezTo>
                  <a:cubicBezTo>
                    <a:pt x="502" y="1520"/>
                    <a:pt x="502" y="1520"/>
                    <a:pt x="502" y="1520"/>
                  </a:cubicBezTo>
                  <a:cubicBezTo>
                    <a:pt x="451" y="1428"/>
                    <a:pt x="451" y="1428"/>
                    <a:pt x="451" y="1428"/>
                  </a:cubicBezTo>
                  <a:cubicBezTo>
                    <a:pt x="449" y="1429"/>
                    <a:pt x="449" y="1429"/>
                    <a:pt x="449" y="1429"/>
                  </a:cubicBezTo>
                  <a:cubicBezTo>
                    <a:pt x="447" y="1430"/>
                    <a:pt x="446" y="1431"/>
                    <a:pt x="445" y="1431"/>
                  </a:cubicBezTo>
                  <a:cubicBezTo>
                    <a:pt x="444" y="1432"/>
                    <a:pt x="443" y="1433"/>
                    <a:pt x="442" y="1433"/>
                  </a:cubicBezTo>
                  <a:cubicBezTo>
                    <a:pt x="442" y="1433"/>
                    <a:pt x="441" y="1433"/>
                    <a:pt x="441" y="1433"/>
                  </a:cubicBezTo>
                  <a:cubicBezTo>
                    <a:pt x="438" y="1432"/>
                    <a:pt x="436" y="1430"/>
                    <a:pt x="433" y="1428"/>
                  </a:cubicBezTo>
                  <a:cubicBezTo>
                    <a:pt x="433" y="1428"/>
                    <a:pt x="433" y="1428"/>
                    <a:pt x="433" y="1428"/>
                  </a:cubicBezTo>
                  <a:cubicBezTo>
                    <a:pt x="431" y="1426"/>
                    <a:pt x="430" y="1425"/>
                    <a:pt x="427" y="1425"/>
                  </a:cubicBezTo>
                  <a:cubicBezTo>
                    <a:pt x="427" y="1425"/>
                    <a:pt x="427" y="1425"/>
                    <a:pt x="427" y="1425"/>
                  </a:cubicBezTo>
                  <a:cubicBezTo>
                    <a:pt x="427" y="1424"/>
                    <a:pt x="427" y="1423"/>
                    <a:pt x="427" y="1422"/>
                  </a:cubicBezTo>
                  <a:cubicBezTo>
                    <a:pt x="427" y="1419"/>
                    <a:pt x="427" y="1419"/>
                    <a:pt x="428" y="1419"/>
                  </a:cubicBezTo>
                  <a:cubicBezTo>
                    <a:pt x="429" y="1418"/>
                    <a:pt x="429" y="1418"/>
                    <a:pt x="430" y="1418"/>
                  </a:cubicBezTo>
                  <a:cubicBezTo>
                    <a:pt x="430" y="1414"/>
                    <a:pt x="430" y="1414"/>
                    <a:pt x="430" y="1414"/>
                  </a:cubicBezTo>
                  <a:cubicBezTo>
                    <a:pt x="409" y="1407"/>
                    <a:pt x="409" y="1407"/>
                    <a:pt x="409" y="1407"/>
                  </a:cubicBezTo>
                  <a:cubicBezTo>
                    <a:pt x="408" y="1407"/>
                    <a:pt x="408" y="1407"/>
                    <a:pt x="408" y="1407"/>
                  </a:cubicBezTo>
                  <a:cubicBezTo>
                    <a:pt x="402" y="1407"/>
                    <a:pt x="395" y="1407"/>
                    <a:pt x="388" y="1407"/>
                  </a:cubicBezTo>
                  <a:cubicBezTo>
                    <a:pt x="382" y="1407"/>
                    <a:pt x="375" y="1407"/>
                    <a:pt x="368" y="1407"/>
                  </a:cubicBezTo>
                  <a:cubicBezTo>
                    <a:pt x="362" y="1407"/>
                    <a:pt x="356" y="1407"/>
                    <a:pt x="349" y="1407"/>
                  </a:cubicBezTo>
                  <a:cubicBezTo>
                    <a:pt x="348" y="1407"/>
                    <a:pt x="348" y="1407"/>
                    <a:pt x="348" y="1407"/>
                  </a:cubicBezTo>
                  <a:cubicBezTo>
                    <a:pt x="345" y="1407"/>
                    <a:pt x="343" y="1406"/>
                    <a:pt x="341" y="1405"/>
                  </a:cubicBezTo>
                  <a:cubicBezTo>
                    <a:pt x="340" y="1404"/>
                    <a:pt x="339" y="1403"/>
                    <a:pt x="338" y="1402"/>
                  </a:cubicBezTo>
                  <a:cubicBezTo>
                    <a:pt x="336" y="1400"/>
                    <a:pt x="333" y="1398"/>
                    <a:pt x="329" y="1397"/>
                  </a:cubicBezTo>
                  <a:cubicBezTo>
                    <a:pt x="329" y="1397"/>
                    <a:pt x="328" y="1397"/>
                    <a:pt x="328" y="1397"/>
                  </a:cubicBezTo>
                  <a:cubicBezTo>
                    <a:pt x="327" y="1397"/>
                    <a:pt x="326" y="1396"/>
                    <a:pt x="325" y="1396"/>
                  </a:cubicBezTo>
                  <a:cubicBezTo>
                    <a:pt x="325" y="1395"/>
                    <a:pt x="324" y="1395"/>
                    <a:pt x="323" y="1394"/>
                  </a:cubicBezTo>
                  <a:cubicBezTo>
                    <a:pt x="323" y="1394"/>
                    <a:pt x="322" y="1393"/>
                    <a:pt x="322" y="1393"/>
                  </a:cubicBezTo>
                  <a:cubicBezTo>
                    <a:pt x="319" y="1391"/>
                    <a:pt x="319" y="1389"/>
                    <a:pt x="319" y="1386"/>
                  </a:cubicBezTo>
                  <a:cubicBezTo>
                    <a:pt x="318" y="1385"/>
                    <a:pt x="318" y="1385"/>
                    <a:pt x="318" y="1385"/>
                  </a:cubicBezTo>
                  <a:cubicBezTo>
                    <a:pt x="318" y="1382"/>
                    <a:pt x="317" y="1379"/>
                    <a:pt x="315" y="1377"/>
                  </a:cubicBezTo>
                  <a:cubicBezTo>
                    <a:pt x="315" y="1376"/>
                    <a:pt x="314" y="1376"/>
                    <a:pt x="314" y="1375"/>
                  </a:cubicBezTo>
                  <a:cubicBezTo>
                    <a:pt x="312" y="1373"/>
                    <a:pt x="311" y="1372"/>
                    <a:pt x="311" y="1369"/>
                  </a:cubicBezTo>
                  <a:cubicBezTo>
                    <a:pt x="311" y="1366"/>
                    <a:pt x="310" y="1365"/>
                    <a:pt x="308" y="1363"/>
                  </a:cubicBezTo>
                  <a:cubicBezTo>
                    <a:pt x="307" y="1361"/>
                    <a:pt x="307" y="1361"/>
                    <a:pt x="307" y="1361"/>
                  </a:cubicBezTo>
                  <a:cubicBezTo>
                    <a:pt x="307" y="1360"/>
                    <a:pt x="306" y="1359"/>
                    <a:pt x="306" y="1358"/>
                  </a:cubicBezTo>
                  <a:cubicBezTo>
                    <a:pt x="305" y="1357"/>
                    <a:pt x="304" y="1355"/>
                    <a:pt x="303" y="1354"/>
                  </a:cubicBezTo>
                  <a:cubicBezTo>
                    <a:pt x="303" y="1354"/>
                    <a:pt x="302" y="1353"/>
                    <a:pt x="300" y="1353"/>
                  </a:cubicBezTo>
                  <a:cubicBezTo>
                    <a:pt x="299" y="1353"/>
                    <a:pt x="299" y="1353"/>
                    <a:pt x="298" y="1353"/>
                  </a:cubicBezTo>
                  <a:cubicBezTo>
                    <a:pt x="297" y="1354"/>
                    <a:pt x="295" y="1354"/>
                    <a:pt x="294" y="1354"/>
                  </a:cubicBezTo>
                  <a:cubicBezTo>
                    <a:pt x="293" y="1354"/>
                    <a:pt x="293" y="1354"/>
                    <a:pt x="293" y="1354"/>
                  </a:cubicBezTo>
                  <a:cubicBezTo>
                    <a:pt x="287" y="1354"/>
                    <a:pt x="284" y="1354"/>
                    <a:pt x="282" y="1360"/>
                  </a:cubicBezTo>
                  <a:cubicBezTo>
                    <a:pt x="282" y="1360"/>
                    <a:pt x="282" y="1360"/>
                    <a:pt x="282" y="1360"/>
                  </a:cubicBezTo>
                  <a:cubicBezTo>
                    <a:pt x="281" y="1361"/>
                    <a:pt x="281" y="1361"/>
                    <a:pt x="281" y="1361"/>
                  </a:cubicBezTo>
                  <a:cubicBezTo>
                    <a:pt x="279" y="1361"/>
                    <a:pt x="278" y="1359"/>
                    <a:pt x="277" y="1356"/>
                  </a:cubicBezTo>
                  <a:cubicBezTo>
                    <a:pt x="276" y="1356"/>
                    <a:pt x="276" y="1355"/>
                    <a:pt x="276" y="1355"/>
                  </a:cubicBezTo>
                  <a:cubicBezTo>
                    <a:pt x="275" y="1354"/>
                    <a:pt x="274" y="1353"/>
                    <a:pt x="274" y="1352"/>
                  </a:cubicBezTo>
                  <a:cubicBezTo>
                    <a:pt x="273" y="1351"/>
                    <a:pt x="272" y="1350"/>
                    <a:pt x="271" y="1350"/>
                  </a:cubicBezTo>
                  <a:cubicBezTo>
                    <a:pt x="270" y="1348"/>
                    <a:pt x="270" y="1348"/>
                    <a:pt x="270" y="1348"/>
                  </a:cubicBezTo>
                  <a:cubicBezTo>
                    <a:pt x="268" y="1345"/>
                    <a:pt x="266" y="1342"/>
                    <a:pt x="263" y="1339"/>
                  </a:cubicBezTo>
                  <a:cubicBezTo>
                    <a:pt x="262" y="1338"/>
                    <a:pt x="261" y="1337"/>
                    <a:pt x="260" y="1336"/>
                  </a:cubicBezTo>
                  <a:cubicBezTo>
                    <a:pt x="259" y="1335"/>
                    <a:pt x="258" y="1335"/>
                    <a:pt x="257" y="1334"/>
                  </a:cubicBezTo>
                  <a:cubicBezTo>
                    <a:pt x="256" y="1332"/>
                    <a:pt x="255" y="1331"/>
                    <a:pt x="255" y="1330"/>
                  </a:cubicBezTo>
                  <a:cubicBezTo>
                    <a:pt x="255" y="1330"/>
                    <a:pt x="255" y="1329"/>
                    <a:pt x="254" y="1328"/>
                  </a:cubicBezTo>
                  <a:cubicBezTo>
                    <a:pt x="254" y="1327"/>
                    <a:pt x="253" y="1327"/>
                    <a:pt x="253" y="1326"/>
                  </a:cubicBezTo>
                  <a:cubicBezTo>
                    <a:pt x="252" y="1325"/>
                    <a:pt x="251" y="1324"/>
                    <a:pt x="251" y="1322"/>
                  </a:cubicBezTo>
                  <a:cubicBezTo>
                    <a:pt x="251" y="1322"/>
                    <a:pt x="251" y="1322"/>
                    <a:pt x="251" y="1322"/>
                  </a:cubicBezTo>
                  <a:cubicBezTo>
                    <a:pt x="251" y="1319"/>
                    <a:pt x="250" y="1318"/>
                    <a:pt x="249" y="1316"/>
                  </a:cubicBezTo>
                  <a:cubicBezTo>
                    <a:pt x="245" y="1312"/>
                    <a:pt x="243" y="1308"/>
                    <a:pt x="243" y="1302"/>
                  </a:cubicBezTo>
                  <a:cubicBezTo>
                    <a:pt x="243" y="1302"/>
                    <a:pt x="243" y="1302"/>
                    <a:pt x="243" y="1302"/>
                  </a:cubicBezTo>
                  <a:cubicBezTo>
                    <a:pt x="243" y="1302"/>
                    <a:pt x="243" y="1302"/>
                    <a:pt x="243" y="1302"/>
                  </a:cubicBezTo>
                  <a:cubicBezTo>
                    <a:pt x="243" y="1302"/>
                    <a:pt x="244" y="1302"/>
                    <a:pt x="244" y="1302"/>
                  </a:cubicBezTo>
                  <a:cubicBezTo>
                    <a:pt x="246" y="1302"/>
                    <a:pt x="247" y="1302"/>
                    <a:pt x="249" y="1301"/>
                  </a:cubicBezTo>
                  <a:cubicBezTo>
                    <a:pt x="250" y="1301"/>
                    <a:pt x="250" y="1301"/>
                    <a:pt x="250" y="1301"/>
                  </a:cubicBezTo>
                  <a:cubicBezTo>
                    <a:pt x="250" y="1299"/>
                    <a:pt x="250" y="1299"/>
                    <a:pt x="250" y="1299"/>
                  </a:cubicBezTo>
                  <a:cubicBezTo>
                    <a:pt x="250" y="1298"/>
                    <a:pt x="251" y="1296"/>
                    <a:pt x="251" y="1295"/>
                  </a:cubicBezTo>
                  <a:cubicBezTo>
                    <a:pt x="251" y="1292"/>
                    <a:pt x="251" y="1290"/>
                    <a:pt x="251" y="1288"/>
                  </a:cubicBezTo>
                  <a:cubicBezTo>
                    <a:pt x="251" y="1288"/>
                    <a:pt x="251" y="1288"/>
                    <a:pt x="251" y="1288"/>
                  </a:cubicBezTo>
                  <a:cubicBezTo>
                    <a:pt x="251" y="1288"/>
                    <a:pt x="252" y="1287"/>
                    <a:pt x="252" y="1287"/>
                  </a:cubicBezTo>
                  <a:cubicBezTo>
                    <a:pt x="252" y="1287"/>
                    <a:pt x="252" y="1287"/>
                    <a:pt x="252" y="1287"/>
                  </a:cubicBezTo>
                  <a:cubicBezTo>
                    <a:pt x="254" y="1287"/>
                    <a:pt x="255" y="1287"/>
                    <a:pt x="256" y="1286"/>
                  </a:cubicBezTo>
                  <a:cubicBezTo>
                    <a:pt x="257" y="1285"/>
                    <a:pt x="257" y="1285"/>
                    <a:pt x="257" y="1285"/>
                  </a:cubicBezTo>
                  <a:cubicBezTo>
                    <a:pt x="257" y="1285"/>
                    <a:pt x="258" y="1284"/>
                    <a:pt x="258" y="1284"/>
                  </a:cubicBezTo>
                  <a:cubicBezTo>
                    <a:pt x="260" y="1283"/>
                    <a:pt x="261" y="1282"/>
                    <a:pt x="261" y="1281"/>
                  </a:cubicBezTo>
                  <a:cubicBezTo>
                    <a:pt x="261" y="1281"/>
                    <a:pt x="261" y="1281"/>
                    <a:pt x="261" y="1281"/>
                  </a:cubicBezTo>
                  <a:cubicBezTo>
                    <a:pt x="261" y="1280"/>
                    <a:pt x="261" y="1280"/>
                    <a:pt x="261" y="1280"/>
                  </a:cubicBezTo>
                  <a:cubicBezTo>
                    <a:pt x="261" y="1280"/>
                    <a:pt x="261" y="1279"/>
                    <a:pt x="260" y="1277"/>
                  </a:cubicBezTo>
                  <a:cubicBezTo>
                    <a:pt x="260" y="1277"/>
                    <a:pt x="259" y="1276"/>
                    <a:pt x="259" y="1275"/>
                  </a:cubicBezTo>
                  <a:cubicBezTo>
                    <a:pt x="258" y="1273"/>
                    <a:pt x="257" y="1271"/>
                    <a:pt x="257" y="1269"/>
                  </a:cubicBezTo>
                  <a:cubicBezTo>
                    <a:pt x="256" y="1267"/>
                    <a:pt x="257" y="1266"/>
                    <a:pt x="259" y="1265"/>
                  </a:cubicBezTo>
                  <a:cubicBezTo>
                    <a:pt x="260" y="1264"/>
                    <a:pt x="261" y="1263"/>
                    <a:pt x="261" y="1262"/>
                  </a:cubicBezTo>
                  <a:cubicBezTo>
                    <a:pt x="262" y="1257"/>
                    <a:pt x="257" y="1250"/>
                    <a:pt x="253" y="1248"/>
                  </a:cubicBezTo>
                  <a:cubicBezTo>
                    <a:pt x="252" y="1247"/>
                    <a:pt x="252" y="1247"/>
                    <a:pt x="251" y="1247"/>
                  </a:cubicBezTo>
                  <a:cubicBezTo>
                    <a:pt x="249" y="1246"/>
                    <a:pt x="248" y="1246"/>
                    <a:pt x="247" y="1243"/>
                  </a:cubicBezTo>
                  <a:cubicBezTo>
                    <a:pt x="245" y="1238"/>
                    <a:pt x="246" y="1232"/>
                    <a:pt x="246" y="1227"/>
                  </a:cubicBezTo>
                  <a:cubicBezTo>
                    <a:pt x="246" y="1225"/>
                    <a:pt x="246" y="1225"/>
                    <a:pt x="246" y="1225"/>
                  </a:cubicBezTo>
                  <a:cubicBezTo>
                    <a:pt x="246" y="1225"/>
                    <a:pt x="247" y="1225"/>
                    <a:pt x="247" y="1225"/>
                  </a:cubicBezTo>
                  <a:cubicBezTo>
                    <a:pt x="249" y="1224"/>
                    <a:pt x="251" y="1223"/>
                    <a:pt x="253" y="1220"/>
                  </a:cubicBezTo>
                  <a:cubicBezTo>
                    <a:pt x="254" y="1218"/>
                    <a:pt x="255" y="1215"/>
                    <a:pt x="254" y="1212"/>
                  </a:cubicBezTo>
                  <a:cubicBezTo>
                    <a:pt x="253" y="1211"/>
                    <a:pt x="252" y="1210"/>
                    <a:pt x="252" y="1208"/>
                  </a:cubicBezTo>
                  <a:cubicBezTo>
                    <a:pt x="251" y="1207"/>
                    <a:pt x="250" y="1206"/>
                    <a:pt x="249" y="1205"/>
                  </a:cubicBezTo>
                  <a:cubicBezTo>
                    <a:pt x="249" y="1203"/>
                    <a:pt x="249" y="1201"/>
                    <a:pt x="250" y="1199"/>
                  </a:cubicBezTo>
                  <a:cubicBezTo>
                    <a:pt x="251" y="1199"/>
                    <a:pt x="251" y="1198"/>
                    <a:pt x="251" y="1197"/>
                  </a:cubicBezTo>
                  <a:cubicBezTo>
                    <a:pt x="252" y="1194"/>
                    <a:pt x="251" y="1191"/>
                    <a:pt x="250" y="1188"/>
                  </a:cubicBezTo>
                  <a:cubicBezTo>
                    <a:pt x="250" y="1187"/>
                    <a:pt x="250" y="1187"/>
                    <a:pt x="250" y="1187"/>
                  </a:cubicBezTo>
                  <a:cubicBezTo>
                    <a:pt x="249" y="1186"/>
                    <a:pt x="249" y="1186"/>
                    <a:pt x="248" y="1185"/>
                  </a:cubicBezTo>
                  <a:cubicBezTo>
                    <a:pt x="247" y="1184"/>
                    <a:pt x="247" y="1184"/>
                    <a:pt x="246" y="1184"/>
                  </a:cubicBezTo>
                  <a:cubicBezTo>
                    <a:pt x="246" y="1183"/>
                    <a:pt x="245" y="1182"/>
                    <a:pt x="245" y="1181"/>
                  </a:cubicBezTo>
                  <a:cubicBezTo>
                    <a:pt x="244" y="1180"/>
                    <a:pt x="244" y="1180"/>
                    <a:pt x="244" y="1179"/>
                  </a:cubicBezTo>
                  <a:cubicBezTo>
                    <a:pt x="243" y="1179"/>
                    <a:pt x="243" y="1179"/>
                    <a:pt x="242" y="1178"/>
                  </a:cubicBezTo>
                  <a:cubicBezTo>
                    <a:pt x="242" y="1177"/>
                    <a:pt x="241" y="1176"/>
                    <a:pt x="240" y="1175"/>
                  </a:cubicBezTo>
                  <a:cubicBezTo>
                    <a:pt x="240" y="1174"/>
                    <a:pt x="241" y="1173"/>
                    <a:pt x="241" y="1172"/>
                  </a:cubicBezTo>
                  <a:cubicBezTo>
                    <a:pt x="242" y="1171"/>
                    <a:pt x="242" y="1170"/>
                    <a:pt x="242" y="1170"/>
                  </a:cubicBezTo>
                  <a:cubicBezTo>
                    <a:pt x="243" y="1167"/>
                    <a:pt x="242" y="1166"/>
                    <a:pt x="240" y="1164"/>
                  </a:cubicBezTo>
                  <a:cubicBezTo>
                    <a:pt x="240" y="1164"/>
                    <a:pt x="239" y="1163"/>
                    <a:pt x="239" y="1162"/>
                  </a:cubicBezTo>
                  <a:cubicBezTo>
                    <a:pt x="236" y="1159"/>
                    <a:pt x="233" y="1153"/>
                    <a:pt x="236" y="1149"/>
                  </a:cubicBezTo>
                  <a:cubicBezTo>
                    <a:pt x="236" y="1148"/>
                    <a:pt x="238" y="1147"/>
                    <a:pt x="239" y="1146"/>
                  </a:cubicBezTo>
                  <a:cubicBezTo>
                    <a:pt x="241" y="1144"/>
                    <a:pt x="243" y="1143"/>
                    <a:pt x="243" y="1141"/>
                  </a:cubicBezTo>
                  <a:cubicBezTo>
                    <a:pt x="242" y="1140"/>
                    <a:pt x="242" y="1138"/>
                    <a:pt x="241" y="1137"/>
                  </a:cubicBezTo>
                  <a:cubicBezTo>
                    <a:pt x="240" y="1135"/>
                    <a:pt x="240" y="1135"/>
                    <a:pt x="240" y="1135"/>
                  </a:cubicBezTo>
                  <a:cubicBezTo>
                    <a:pt x="238" y="1135"/>
                    <a:pt x="238" y="1135"/>
                    <a:pt x="238" y="1135"/>
                  </a:cubicBezTo>
                  <a:cubicBezTo>
                    <a:pt x="238" y="1135"/>
                    <a:pt x="237" y="1136"/>
                    <a:pt x="237" y="1136"/>
                  </a:cubicBezTo>
                  <a:cubicBezTo>
                    <a:pt x="236" y="1136"/>
                    <a:pt x="235" y="1135"/>
                    <a:pt x="235" y="1135"/>
                  </a:cubicBezTo>
                  <a:cubicBezTo>
                    <a:pt x="234" y="1134"/>
                    <a:pt x="234" y="1133"/>
                    <a:pt x="233" y="1132"/>
                  </a:cubicBezTo>
                  <a:cubicBezTo>
                    <a:pt x="233" y="1131"/>
                    <a:pt x="233" y="1131"/>
                    <a:pt x="232" y="1130"/>
                  </a:cubicBezTo>
                  <a:cubicBezTo>
                    <a:pt x="230" y="1128"/>
                    <a:pt x="226" y="1127"/>
                    <a:pt x="222" y="1126"/>
                  </a:cubicBezTo>
                  <a:cubicBezTo>
                    <a:pt x="221" y="1126"/>
                    <a:pt x="220" y="1126"/>
                    <a:pt x="219" y="1126"/>
                  </a:cubicBezTo>
                  <a:cubicBezTo>
                    <a:pt x="217" y="1125"/>
                    <a:pt x="212" y="1124"/>
                    <a:pt x="212" y="1121"/>
                  </a:cubicBezTo>
                  <a:cubicBezTo>
                    <a:pt x="212" y="1120"/>
                    <a:pt x="214" y="1119"/>
                    <a:pt x="217" y="1118"/>
                  </a:cubicBezTo>
                  <a:cubicBezTo>
                    <a:pt x="218" y="1118"/>
                    <a:pt x="218" y="1118"/>
                    <a:pt x="218" y="1118"/>
                  </a:cubicBezTo>
                  <a:cubicBezTo>
                    <a:pt x="220" y="1118"/>
                    <a:pt x="222" y="1118"/>
                    <a:pt x="224" y="1118"/>
                  </a:cubicBezTo>
                  <a:cubicBezTo>
                    <a:pt x="225" y="1118"/>
                    <a:pt x="227" y="1118"/>
                    <a:pt x="228" y="1118"/>
                  </a:cubicBezTo>
                  <a:cubicBezTo>
                    <a:pt x="229" y="1118"/>
                    <a:pt x="229" y="1118"/>
                    <a:pt x="230" y="1118"/>
                  </a:cubicBezTo>
                  <a:cubicBezTo>
                    <a:pt x="231" y="1119"/>
                    <a:pt x="232" y="1119"/>
                    <a:pt x="233" y="1119"/>
                  </a:cubicBezTo>
                  <a:cubicBezTo>
                    <a:pt x="234" y="1119"/>
                    <a:pt x="235" y="1118"/>
                    <a:pt x="236" y="1118"/>
                  </a:cubicBezTo>
                  <a:cubicBezTo>
                    <a:pt x="237" y="1116"/>
                    <a:pt x="237" y="1111"/>
                    <a:pt x="236" y="1108"/>
                  </a:cubicBezTo>
                  <a:cubicBezTo>
                    <a:pt x="235" y="1105"/>
                    <a:pt x="231" y="1104"/>
                    <a:pt x="227" y="1104"/>
                  </a:cubicBezTo>
                  <a:cubicBezTo>
                    <a:pt x="227" y="1104"/>
                    <a:pt x="227" y="1104"/>
                    <a:pt x="226" y="1104"/>
                  </a:cubicBezTo>
                  <a:cubicBezTo>
                    <a:pt x="225" y="1104"/>
                    <a:pt x="223" y="1104"/>
                    <a:pt x="221" y="1104"/>
                  </a:cubicBezTo>
                  <a:cubicBezTo>
                    <a:pt x="220" y="1104"/>
                    <a:pt x="218" y="1104"/>
                    <a:pt x="217" y="1104"/>
                  </a:cubicBezTo>
                  <a:cubicBezTo>
                    <a:pt x="216" y="1104"/>
                    <a:pt x="216" y="1104"/>
                    <a:pt x="216" y="1104"/>
                  </a:cubicBezTo>
                  <a:cubicBezTo>
                    <a:pt x="212" y="1104"/>
                    <a:pt x="210" y="1100"/>
                    <a:pt x="209" y="1096"/>
                  </a:cubicBezTo>
                  <a:cubicBezTo>
                    <a:pt x="208" y="1095"/>
                    <a:pt x="208" y="1095"/>
                    <a:pt x="208" y="1094"/>
                  </a:cubicBezTo>
                  <a:cubicBezTo>
                    <a:pt x="207" y="1093"/>
                    <a:pt x="206" y="1091"/>
                    <a:pt x="206" y="1089"/>
                  </a:cubicBezTo>
                  <a:cubicBezTo>
                    <a:pt x="206" y="1089"/>
                    <a:pt x="207" y="1089"/>
                    <a:pt x="207" y="1089"/>
                  </a:cubicBezTo>
                  <a:cubicBezTo>
                    <a:pt x="207" y="1089"/>
                    <a:pt x="208" y="1089"/>
                    <a:pt x="208" y="1089"/>
                  </a:cubicBezTo>
                  <a:cubicBezTo>
                    <a:pt x="208" y="1088"/>
                    <a:pt x="208" y="1088"/>
                    <a:pt x="208" y="1088"/>
                  </a:cubicBezTo>
                  <a:cubicBezTo>
                    <a:pt x="209" y="1088"/>
                    <a:pt x="210" y="1087"/>
                    <a:pt x="210" y="1085"/>
                  </a:cubicBezTo>
                  <a:cubicBezTo>
                    <a:pt x="209" y="1084"/>
                    <a:pt x="208" y="1082"/>
                    <a:pt x="207" y="1081"/>
                  </a:cubicBezTo>
                  <a:cubicBezTo>
                    <a:pt x="206" y="1080"/>
                    <a:pt x="206" y="1080"/>
                    <a:pt x="206" y="1080"/>
                  </a:cubicBezTo>
                  <a:cubicBezTo>
                    <a:pt x="205" y="1080"/>
                    <a:pt x="205" y="1080"/>
                    <a:pt x="205" y="1080"/>
                  </a:cubicBezTo>
                  <a:cubicBezTo>
                    <a:pt x="204" y="1080"/>
                    <a:pt x="204" y="1080"/>
                    <a:pt x="203" y="1080"/>
                  </a:cubicBezTo>
                  <a:cubicBezTo>
                    <a:pt x="202" y="1079"/>
                    <a:pt x="202" y="1077"/>
                    <a:pt x="202" y="1075"/>
                  </a:cubicBezTo>
                  <a:cubicBezTo>
                    <a:pt x="202" y="1074"/>
                    <a:pt x="202" y="1073"/>
                    <a:pt x="202" y="1072"/>
                  </a:cubicBezTo>
                  <a:cubicBezTo>
                    <a:pt x="201" y="1071"/>
                    <a:pt x="200" y="1070"/>
                    <a:pt x="199" y="1070"/>
                  </a:cubicBezTo>
                  <a:cubicBezTo>
                    <a:pt x="198" y="1069"/>
                    <a:pt x="197" y="1069"/>
                    <a:pt x="196" y="1068"/>
                  </a:cubicBezTo>
                  <a:cubicBezTo>
                    <a:pt x="194" y="1066"/>
                    <a:pt x="193" y="1065"/>
                    <a:pt x="193" y="1061"/>
                  </a:cubicBezTo>
                  <a:cubicBezTo>
                    <a:pt x="193" y="1061"/>
                    <a:pt x="194" y="1061"/>
                    <a:pt x="194" y="1061"/>
                  </a:cubicBezTo>
                  <a:cubicBezTo>
                    <a:pt x="195" y="1061"/>
                    <a:pt x="195" y="1061"/>
                    <a:pt x="195" y="1061"/>
                  </a:cubicBezTo>
                  <a:cubicBezTo>
                    <a:pt x="195" y="1060"/>
                    <a:pt x="195" y="1060"/>
                    <a:pt x="195" y="1060"/>
                  </a:cubicBezTo>
                  <a:cubicBezTo>
                    <a:pt x="196" y="1058"/>
                    <a:pt x="196" y="1057"/>
                    <a:pt x="196" y="1056"/>
                  </a:cubicBezTo>
                  <a:cubicBezTo>
                    <a:pt x="195" y="1055"/>
                    <a:pt x="194" y="1054"/>
                    <a:pt x="189" y="1053"/>
                  </a:cubicBezTo>
                  <a:cubicBezTo>
                    <a:pt x="185" y="1052"/>
                    <a:pt x="182" y="1051"/>
                    <a:pt x="181" y="1048"/>
                  </a:cubicBezTo>
                  <a:cubicBezTo>
                    <a:pt x="180" y="1047"/>
                    <a:pt x="179" y="1045"/>
                    <a:pt x="179" y="1043"/>
                  </a:cubicBezTo>
                  <a:cubicBezTo>
                    <a:pt x="178" y="1041"/>
                    <a:pt x="177" y="1039"/>
                    <a:pt x="176" y="1037"/>
                  </a:cubicBezTo>
                  <a:cubicBezTo>
                    <a:pt x="176" y="1036"/>
                    <a:pt x="175" y="1035"/>
                    <a:pt x="175" y="1035"/>
                  </a:cubicBezTo>
                  <a:cubicBezTo>
                    <a:pt x="174" y="1034"/>
                    <a:pt x="173" y="1033"/>
                    <a:pt x="173" y="1031"/>
                  </a:cubicBezTo>
                  <a:cubicBezTo>
                    <a:pt x="173" y="1030"/>
                    <a:pt x="173" y="1029"/>
                    <a:pt x="173" y="1028"/>
                  </a:cubicBezTo>
                  <a:cubicBezTo>
                    <a:pt x="173" y="1027"/>
                    <a:pt x="173" y="1026"/>
                    <a:pt x="173" y="1026"/>
                  </a:cubicBezTo>
                  <a:cubicBezTo>
                    <a:pt x="173" y="1025"/>
                    <a:pt x="173" y="1024"/>
                    <a:pt x="173" y="1024"/>
                  </a:cubicBezTo>
                  <a:cubicBezTo>
                    <a:pt x="173" y="1023"/>
                    <a:pt x="173" y="1023"/>
                    <a:pt x="173" y="1023"/>
                  </a:cubicBezTo>
                  <a:cubicBezTo>
                    <a:pt x="173" y="1023"/>
                    <a:pt x="173" y="1023"/>
                    <a:pt x="173" y="1023"/>
                  </a:cubicBezTo>
                  <a:cubicBezTo>
                    <a:pt x="173" y="1023"/>
                    <a:pt x="172" y="1023"/>
                    <a:pt x="172" y="1022"/>
                  </a:cubicBezTo>
                  <a:cubicBezTo>
                    <a:pt x="172" y="1022"/>
                    <a:pt x="171" y="1021"/>
                    <a:pt x="170" y="1020"/>
                  </a:cubicBezTo>
                  <a:cubicBezTo>
                    <a:pt x="169" y="1019"/>
                    <a:pt x="169" y="1016"/>
                    <a:pt x="169" y="1014"/>
                  </a:cubicBezTo>
                  <a:cubicBezTo>
                    <a:pt x="170" y="1013"/>
                    <a:pt x="170" y="1013"/>
                    <a:pt x="170" y="1013"/>
                  </a:cubicBezTo>
                  <a:cubicBezTo>
                    <a:pt x="170" y="1013"/>
                    <a:pt x="170" y="1013"/>
                    <a:pt x="170" y="1013"/>
                  </a:cubicBezTo>
                  <a:cubicBezTo>
                    <a:pt x="171" y="1013"/>
                    <a:pt x="171" y="1013"/>
                    <a:pt x="171" y="1013"/>
                  </a:cubicBezTo>
                  <a:cubicBezTo>
                    <a:pt x="171" y="1013"/>
                    <a:pt x="171" y="1013"/>
                    <a:pt x="171" y="1013"/>
                  </a:cubicBezTo>
                  <a:cubicBezTo>
                    <a:pt x="172" y="1013"/>
                    <a:pt x="174" y="1012"/>
                    <a:pt x="175" y="1011"/>
                  </a:cubicBezTo>
                  <a:cubicBezTo>
                    <a:pt x="175" y="1011"/>
                    <a:pt x="175" y="1011"/>
                    <a:pt x="175" y="1011"/>
                  </a:cubicBezTo>
                  <a:cubicBezTo>
                    <a:pt x="176" y="1010"/>
                    <a:pt x="176" y="1010"/>
                    <a:pt x="176" y="1010"/>
                  </a:cubicBezTo>
                  <a:cubicBezTo>
                    <a:pt x="176" y="1010"/>
                    <a:pt x="176" y="1010"/>
                    <a:pt x="176" y="1010"/>
                  </a:cubicBezTo>
                  <a:cubicBezTo>
                    <a:pt x="176" y="1009"/>
                    <a:pt x="176" y="1009"/>
                    <a:pt x="176" y="1009"/>
                  </a:cubicBezTo>
                  <a:cubicBezTo>
                    <a:pt x="176" y="1008"/>
                    <a:pt x="176" y="1008"/>
                    <a:pt x="176" y="1008"/>
                  </a:cubicBezTo>
                  <a:cubicBezTo>
                    <a:pt x="176" y="1008"/>
                    <a:pt x="176" y="1007"/>
                    <a:pt x="176" y="1007"/>
                  </a:cubicBezTo>
                  <a:cubicBezTo>
                    <a:pt x="174" y="1003"/>
                    <a:pt x="172" y="1000"/>
                    <a:pt x="169" y="996"/>
                  </a:cubicBezTo>
                  <a:cubicBezTo>
                    <a:pt x="168" y="995"/>
                    <a:pt x="168" y="994"/>
                    <a:pt x="167" y="992"/>
                  </a:cubicBezTo>
                  <a:cubicBezTo>
                    <a:pt x="165" y="990"/>
                    <a:pt x="165" y="988"/>
                    <a:pt x="164" y="985"/>
                  </a:cubicBezTo>
                  <a:cubicBezTo>
                    <a:pt x="164" y="983"/>
                    <a:pt x="164" y="983"/>
                    <a:pt x="164" y="983"/>
                  </a:cubicBezTo>
                  <a:cubicBezTo>
                    <a:pt x="163" y="982"/>
                    <a:pt x="163" y="981"/>
                    <a:pt x="162" y="979"/>
                  </a:cubicBezTo>
                  <a:cubicBezTo>
                    <a:pt x="161" y="978"/>
                    <a:pt x="160" y="977"/>
                    <a:pt x="160" y="975"/>
                  </a:cubicBezTo>
                  <a:cubicBezTo>
                    <a:pt x="159" y="974"/>
                    <a:pt x="159" y="972"/>
                    <a:pt x="159" y="971"/>
                  </a:cubicBezTo>
                  <a:cubicBezTo>
                    <a:pt x="159" y="969"/>
                    <a:pt x="158" y="967"/>
                    <a:pt x="158" y="966"/>
                  </a:cubicBezTo>
                  <a:cubicBezTo>
                    <a:pt x="157" y="964"/>
                    <a:pt x="156" y="963"/>
                    <a:pt x="156" y="962"/>
                  </a:cubicBezTo>
                  <a:cubicBezTo>
                    <a:pt x="155" y="961"/>
                    <a:pt x="154" y="960"/>
                    <a:pt x="154" y="959"/>
                  </a:cubicBezTo>
                  <a:cubicBezTo>
                    <a:pt x="151" y="954"/>
                    <a:pt x="152" y="949"/>
                    <a:pt x="153" y="944"/>
                  </a:cubicBezTo>
                  <a:cubicBezTo>
                    <a:pt x="153" y="943"/>
                    <a:pt x="153" y="941"/>
                    <a:pt x="153" y="940"/>
                  </a:cubicBezTo>
                  <a:cubicBezTo>
                    <a:pt x="153" y="938"/>
                    <a:pt x="153" y="938"/>
                    <a:pt x="152" y="936"/>
                  </a:cubicBezTo>
                  <a:cubicBezTo>
                    <a:pt x="151" y="935"/>
                    <a:pt x="150" y="935"/>
                    <a:pt x="150" y="934"/>
                  </a:cubicBezTo>
                  <a:cubicBezTo>
                    <a:pt x="149" y="932"/>
                    <a:pt x="149" y="929"/>
                    <a:pt x="149" y="927"/>
                  </a:cubicBezTo>
                  <a:cubicBezTo>
                    <a:pt x="149" y="926"/>
                    <a:pt x="150" y="925"/>
                    <a:pt x="150" y="924"/>
                  </a:cubicBezTo>
                  <a:cubicBezTo>
                    <a:pt x="150" y="922"/>
                    <a:pt x="149" y="921"/>
                    <a:pt x="148" y="920"/>
                  </a:cubicBezTo>
                  <a:cubicBezTo>
                    <a:pt x="148" y="919"/>
                    <a:pt x="147" y="918"/>
                    <a:pt x="147" y="917"/>
                  </a:cubicBezTo>
                  <a:cubicBezTo>
                    <a:pt x="145" y="913"/>
                    <a:pt x="147" y="909"/>
                    <a:pt x="148" y="908"/>
                  </a:cubicBezTo>
                  <a:cubicBezTo>
                    <a:pt x="150" y="903"/>
                    <a:pt x="149" y="896"/>
                    <a:pt x="148" y="890"/>
                  </a:cubicBezTo>
                  <a:cubicBezTo>
                    <a:pt x="147" y="889"/>
                    <a:pt x="147" y="888"/>
                    <a:pt x="146" y="887"/>
                  </a:cubicBezTo>
                  <a:cubicBezTo>
                    <a:pt x="146" y="885"/>
                    <a:pt x="145" y="883"/>
                    <a:pt x="145" y="881"/>
                  </a:cubicBezTo>
                  <a:cubicBezTo>
                    <a:pt x="145" y="877"/>
                    <a:pt x="147" y="877"/>
                    <a:pt x="149" y="876"/>
                  </a:cubicBezTo>
                  <a:cubicBezTo>
                    <a:pt x="150" y="876"/>
                    <a:pt x="151" y="876"/>
                    <a:pt x="151" y="875"/>
                  </a:cubicBezTo>
                  <a:cubicBezTo>
                    <a:pt x="152" y="875"/>
                    <a:pt x="152" y="875"/>
                    <a:pt x="153" y="874"/>
                  </a:cubicBezTo>
                  <a:cubicBezTo>
                    <a:pt x="153" y="874"/>
                    <a:pt x="154" y="873"/>
                    <a:pt x="154" y="873"/>
                  </a:cubicBezTo>
                  <a:cubicBezTo>
                    <a:pt x="155" y="872"/>
                    <a:pt x="155" y="872"/>
                    <a:pt x="156" y="872"/>
                  </a:cubicBezTo>
                  <a:cubicBezTo>
                    <a:pt x="157" y="872"/>
                    <a:pt x="157" y="872"/>
                    <a:pt x="157" y="871"/>
                  </a:cubicBezTo>
                  <a:cubicBezTo>
                    <a:pt x="158" y="871"/>
                    <a:pt x="158" y="871"/>
                    <a:pt x="158" y="871"/>
                  </a:cubicBezTo>
                  <a:cubicBezTo>
                    <a:pt x="158" y="871"/>
                    <a:pt x="158" y="871"/>
                    <a:pt x="158" y="871"/>
                  </a:cubicBezTo>
                  <a:cubicBezTo>
                    <a:pt x="160" y="868"/>
                    <a:pt x="156" y="864"/>
                    <a:pt x="156" y="864"/>
                  </a:cubicBezTo>
                  <a:cubicBezTo>
                    <a:pt x="153" y="860"/>
                    <a:pt x="149" y="855"/>
                    <a:pt x="147" y="850"/>
                  </a:cubicBezTo>
                  <a:cubicBezTo>
                    <a:pt x="146" y="847"/>
                    <a:pt x="144" y="844"/>
                    <a:pt x="141" y="841"/>
                  </a:cubicBezTo>
                  <a:cubicBezTo>
                    <a:pt x="139" y="837"/>
                    <a:pt x="136" y="834"/>
                    <a:pt x="135" y="830"/>
                  </a:cubicBezTo>
                  <a:cubicBezTo>
                    <a:pt x="135" y="828"/>
                    <a:pt x="135" y="827"/>
                    <a:pt x="135" y="826"/>
                  </a:cubicBezTo>
                  <a:cubicBezTo>
                    <a:pt x="135" y="824"/>
                    <a:pt x="135" y="822"/>
                    <a:pt x="134" y="820"/>
                  </a:cubicBezTo>
                  <a:cubicBezTo>
                    <a:pt x="134" y="819"/>
                    <a:pt x="133" y="818"/>
                    <a:pt x="133" y="818"/>
                  </a:cubicBezTo>
                  <a:cubicBezTo>
                    <a:pt x="132" y="816"/>
                    <a:pt x="131" y="815"/>
                    <a:pt x="131" y="813"/>
                  </a:cubicBezTo>
                  <a:cubicBezTo>
                    <a:pt x="130" y="809"/>
                    <a:pt x="129" y="806"/>
                    <a:pt x="128" y="803"/>
                  </a:cubicBezTo>
                  <a:cubicBezTo>
                    <a:pt x="127" y="800"/>
                    <a:pt x="126" y="798"/>
                    <a:pt x="126" y="796"/>
                  </a:cubicBezTo>
                  <a:cubicBezTo>
                    <a:pt x="125" y="793"/>
                    <a:pt x="125" y="790"/>
                    <a:pt x="125" y="788"/>
                  </a:cubicBezTo>
                  <a:cubicBezTo>
                    <a:pt x="125" y="786"/>
                    <a:pt x="125" y="786"/>
                    <a:pt x="125" y="786"/>
                  </a:cubicBezTo>
                  <a:cubicBezTo>
                    <a:pt x="125" y="783"/>
                    <a:pt x="125" y="782"/>
                    <a:pt x="127" y="781"/>
                  </a:cubicBezTo>
                  <a:cubicBezTo>
                    <a:pt x="127" y="781"/>
                    <a:pt x="128" y="780"/>
                    <a:pt x="129" y="779"/>
                  </a:cubicBezTo>
                  <a:cubicBezTo>
                    <a:pt x="129" y="779"/>
                    <a:pt x="129" y="779"/>
                    <a:pt x="130" y="778"/>
                  </a:cubicBezTo>
                  <a:cubicBezTo>
                    <a:pt x="130" y="777"/>
                    <a:pt x="130" y="776"/>
                    <a:pt x="130" y="776"/>
                  </a:cubicBezTo>
                  <a:cubicBezTo>
                    <a:pt x="131" y="775"/>
                    <a:pt x="131" y="775"/>
                    <a:pt x="132" y="775"/>
                  </a:cubicBezTo>
                  <a:cubicBezTo>
                    <a:pt x="132" y="774"/>
                    <a:pt x="133" y="774"/>
                    <a:pt x="133" y="773"/>
                  </a:cubicBezTo>
                  <a:cubicBezTo>
                    <a:pt x="133" y="773"/>
                    <a:pt x="134" y="772"/>
                    <a:pt x="134" y="772"/>
                  </a:cubicBezTo>
                  <a:cubicBezTo>
                    <a:pt x="135" y="770"/>
                    <a:pt x="136" y="769"/>
                    <a:pt x="138" y="768"/>
                  </a:cubicBezTo>
                  <a:cubicBezTo>
                    <a:pt x="141" y="766"/>
                    <a:pt x="142" y="764"/>
                    <a:pt x="142" y="761"/>
                  </a:cubicBezTo>
                  <a:cubicBezTo>
                    <a:pt x="142" y="760"/>
                    <a:pt x="141" y="758"/>
                    <a:pt x="140" y="757"/>
                  </a:cubicBezTo>
                  <a:cubicBezTo>
                    <a:pt x="140" y="755"/>
                    <a:pt x="140" y="754"/>
                    <a:pt x="139" y="753"/>
                  </a:cubicBezTo>
                  <a:cubicBezTo>
                    <a:pt x="138" y="747"/>
                    <a:pt x="136" y="741"/>
                    <a:pt x="133" y="737"/>
                  </a:cubicBezTo>
                  <a:cubicBezTo>
                    <a:pt x="130" y="732"/>
                    <a:pt x="131" y="728"/>
                    <a:pt x="131" y="723"/>
                  </a:cubicBezTo>
                  <a:cubicBezTo>
                    <a:pt x="131" y="722"/>
                    <a:pt x="131" y="720"/>
                    <a:pt x="131" y="718"/>
                  </a:cubicBezTo>
                  <a:cubicBezTo>
                    <a:pt x="131" y="717"/>
                    <a:pt x="131" y="715"/>
                    <a:pt x="131" y="714"/>
                  </a:cubicBezTo>
                  <a:cubicBezTo>
                    <a:pt x="131" y="709"/>
                    <a:pt x="131" y="703"/>
                    <a:pt x="133" y="698"/>
                  </a:cubicBezTo>
                  <a:cubicBezTo>
                    <a:pt x="133" y="696"/>
                    <a:pt x="134" y="693"/>
                    <a:pt x="136" y="690"/>
                  </a:cubicBezTo>
                  <a:cubicBezTo>
                    <a:pt x="138" y="688"/>
                    <a:pt x="138" y="687"/>
                    <a:pt x="138" y="684"/>
                  </a:cubicBezTo>
                  <a:cubicBezTo>
                    <a:pt x="138" y="683"/>
                    <a:pt x="138" y="683"/>
                    <a:pt x="138" y="683"/>
                  </a:cubicBezTo>
                  <a:cubicBezTo>
                    <a:pt x="138" y="681"/>
                    <a:pt x="138" y="680"/>
                    <a:pt x="138" y="679"/>
                  </a:cubicBezTo>
                  <a:cubicBezTo>
                    <a:pt x="138" y="679"/>
                    <a:pt x="138" y="679"/>
                    <a:pt x="138" y="679"/>
                  </a:cubicBezTo>
                  <a:cubicBezTo>
                    <a:pt x="137" y="678"/>
                    <a:pt x="137" y="678"/>
                    <a:pt x="137" y="678"/>
                  </a:cubicBezTo>
                  <a:cubicBezTo>
                    <a:pt x="137" y="678"/>
                    <a:pt x="137" y="678"/>
                    <a:pt x="136" y="677"/>
                  </a:cubicBezTo>
                  <a:cubicBezTo>
                    <a:pt x="135" y="676"/>
                    <a:pt x="135" y="674"/>
                    <a:pt x="135" y="672"/>
                  </a:cubicBezTo>
                  <a:cubicBezTo>
                    <a:pt x="134" y="671"/>
                    <a:pt x="134" y="671"/>
                    <a:pt x="134" y="671"/>
                  </a:cubicBezTo>
                  <a:cubicBezTo>
                    <a:pt x="133" y="666"/>
                    <a:pt x="133" y="662"/>
                    <a:pt x="133" y="658"/>
                  </a:cubicBezTo>
                  <a:cubicBezTo>
                    <a:pt x="133" y="657"/>
                    <a:pt x="133" y="657"/>
                    <a:pt x="133" y="657"/>
                  </a:cubicBezTo>
                  <a:cubicBezTo>
                    <a:pt x="133" y="654"/>
                    <a:pt x="132" y="651"/>
                    <a:pt x="131" y="649"/>
                  </a:cubicBezTo>
                  <a:cubicBezTo>
                    <a:pt x="130" y="648"/>
                    <a:pt x="129" y="647"/>
                    <a:pt x="128" y="647"/>
                  </a:cubicBezTo>
                  <a:cubicBezTo>
                    <a:pt x="127" y="647"/>
                    <a:pt x="127" y="647"/>
                    <a:pt x="126" y="647"/>
                  </a:cubicBezTo>
                  <a:cubicBezTo>
                    <a:pt x="126" y="647"/>
                    <a:pt x="125" y="647"/>
                    <a:pt x="125" y="647"/>
                  </a:cubicBezTo>
                  <a:cubicBezTo>
                    <a:pt x="124" y="647"/>
                    <a:pt x="123" y="647"/>
                    <a:pt x="122" y="646"/>
                  </a:cubicBezTo>
                  <a:cubicBezTo>
                    <a:pt x="119" y="645"/>
                    <a:pt x="119" y="642"/>
                    <a:pt x="119" y="639"/>
                  </a:cubicBezTo>
                  <a:cubicBezTo>
                    <a:pt x="119" y="638"/>
                    <a:pt x="119" y="637"/>
                    <a:pt x="119" y="636"/>
                  </a:cubicBezTo>
                  <a:cubicBezTo>
                    <a:pt x="119" y="635"/>
                    <a:pt x="119" y="634"/>
                    <a:pt x="119" y="633"/>
                  </a:cubicBezTo>
                  <a:cubicBezTo>
                    <a:pt x="119" y="631"/>
                    <a:pt x="119" y="628"/>
                    <a:pt x="116" y="627"/>
                  </a:cubicBezTo>
                  <a:cubicBezTo>
                    <a:pt x="116" y="626"/>
                    <a:pt x="116" y="626"/>
                    <a:pt x="115" y="626"/>
                  </a:cubicBezTo>
                  <a:cubicBezTo>
                    <a:pt x="114" y="625"/>
                    <a:pt x="113" y="624"/>
                    <a:pt x="113" y="623"/>
                  </a:cubicBezTo>
                  <a:cubicBezTo>
                    <a:pt x="112" y="622"/>
                    <a:pt x="112" y="621"/>
                    <a:pt x="112" y="620"/>
                  </a:cubicBezTo>
                  <a:cubicBezTo>
                    <a:pt x="112" y="619"/>
                    <a:pt x="112" y="619"/>
                    <a:pt x="112" y="618"/>
                  </a:cubicBezTo>
                  <a:cubicBezTo>
                    <a:pt x="111" y="616"/>
                    <a:pt x="110" y="615"/>
                    <a:pt x="109" y="613"/>
                  </a:cubicBezTo>
                  <a:cubicBezTo>
                    <a:pt x="108" y="612"/>
                    <a:pt x="106" y="611"/>
                    <a:pt x="106" y="609"/>
                  </a:cubicBezTo>
                  <a:cubicBezTo>
                    <a:pt x="105" y="608"/>
                    <a:pt x="104" y="607"/>
                    <a:pt x="104" y="607"/>
                  </a:cubicBezTo>
                  <a:cubicBezTo>
                    <a:pt x="103" y="606"/>
                    <a:pt x="103" y="606"/>
                    <a:pt x="102" y="605"/>
                  </a:cubicBezTo>
                  <a:cubicBezTo>
                    <a:pt x="101" y="604"/>
                    <a:pt x="101" y="600"/>
                    <a:pt x="101" y="599"/>
                  </a:cubicBezTo>
                  <a:cubicBezTo>
                    <a:pt x="100" y="598"/>
                    <a:pt x="101" y="596"/>
                    <a:pt x="101" y="595"/>
                  </a:cubicBezTo>
                  <a:cubicBezTo>
                    <a:pt x="102" y="593"/>
                    <a:pt x="102" y="592"/>
                    <a:pt x="102" y="591"/>
                  </a:cubicBezTo>
                  <a:cubicBezTo>
                    <a:pt x="101" y="589"/>
                    <a:pt x="100" y="589"/>
                    <a:pt x="99" y="589"/>
                  </a:cubicBezTo>
                  <a:cubicBezTo>
                    <a:pt x="98" y="589"/>
                    <a:pt x="98" y="589"/>
                    <a:pt x="98" y="589"/>
                  </a:cubicBezTo>
                  <a:cubicBezTo>
                    <a:pt x="96" y="589"/>
                    <a:pt x="95" y="588"/>
                    <a:pt x="93" y="587"/>
                  </a:cubicBezTo>
                  <a:cubicBezTo>
                    <a:pt x="92" y="586"/>
                    <a:pt x="92" y="585"/>
                    <a:pt x="91" y="584"/>
                  </a:cubicBezTo>
                  <a:cubicBezTo>
                    <a:pt x="91" y="583"/>
                    <a:pt x="91" y="582"/>
                    <a:pt x="91" y="581"/>
                  </a:cubicBezTo>
                  <a:cubicBezTo>
                    <a:pt x="90" y="580"/>
                    <a:pt x="90" y="580"/>
                    <a:pt x="89" y="579"/>
                  </a:cubicBezTo>
                  <a:cubicBezTo>
                    <a:pt x="88" y="578"/>
                    <a:pt x="87" y="577"/>
                    <a:pt x="86" y="575"/>
                  </a:cubicBezTo>
                  <a:cubicBezTo>
                    <a:pt x="86" y="573"/>
                    <a:pt x="85" y="571"/>
                    <a:pt x="85" y="569"/>
                  </a:cubicBezTo>
                  <a:cubicBezTo>
                    <a:pt x="84" y="567"/>
                    <a:pt x="84" y="564"/>
                    <a:pt x="84" y="562"/>
                  </a:cubicBezTo>
                  <a:cubicBezTo>
                    <a:pt x="85" y="561"/>
                    <a:pt x="86" y="560"/>
                    <a:pt x="87" y="559"/>
                  </a:cubicBezTo>
                  <a:cubicBezTo>
                    <a:pt x="87" y="559"/>
                    <a:pt x="88" y="558"/>
                    <a:pt x="88" y="558"/>
                  </a:cubicBezTo>
                  <a:cubicBezTo>
                    <a:pt x="89" y="556"/>
                    <a:pt x="89" y="552"/>
                    <a:pt x="89" y="548"/>
                  </a:cubicBezTo>
                  <a:cubicBezTo>
                    <a:pt x="89" y="546"/>
                    <a:pt x="89" y="545"/>
                    <a:pt x="89" y="544"/>
                  </a:cubicBezTo>
                  <a:cubicBezTo>
                    <a:pt x="89" y="543"/>
                    <a:pt x="89" y="542"/>
                    <a:pt x="89" y="541"/>
                  </a:cubicBezTo>
                  <a:cubicBezTo>
                    <a:pt x="89" y="537"/>
                    <a:pt x="88" y="531"/>
                    <a:pt x="90" y="528"/>
                  </a:cubicBezTo>
                  <a:cubicBezTo>
                    <a:pt x="90" y="528"/>
                    <a:pt x="90" y="528"/>
                    <a:pt x="91" y="528"/>
                  </a:cubicBezTo>
                  <a:cubicBezTo>
                    <a:pt x="91" y="528"/>
                    <a:pt x="92" y="528"/>
                    <a:pt x="92" y="528"/>
                  </a:cubicBezTo>
                  <a:cubicBezTo>
                    <a:pt x="93" y="528"/>
                    <a:pt x="93" y="528"/>
                    <a:pt x="93" y="528"/>
                  </a:cubicBezTo>
                  <a:cubicBezTo>
                    <a:pt x="94" y="528"/>
                    <a:pt x="95" y="528"/>
                    <a:pt x="96" y="527"/>
                  </a:cubicBezTo>
                  <a:cubicBezTo>
                    <a:pt x="96" y="527"/>
                    <a:pt x="96" y="527"/>
                    <a:pt x="96" y="527"/>
                  </a:cubicBezTo>
                  <a:cubicBezTo>
                    <a:pt x="97" y="527"/>
                    <a:pt x="97" y="527"/>
                    <a:pt x="97" y="527"/>
                  </a:cubicBezTo>
                  <a:cubicBezTo>
                    <a:pt x="97" y="526"/>
                    <a:pt x="97" y="525"/>
                    <a:pt x="98" y="524"/>
                  </a:cubicBezTo>
                  <a:cubicBezTo>
                    <a:pt x="98" y="522"/>
                    <a:pt x="98" y="519"/>
                    <a:pt x="97" y="516"/>
                  </a:cubicBezTo>
                  <a:cubicBezTo>
                    <a:pt x="97" y="514"/>
                    <a:pt x="96" y="512"/>
                    <a:pt x="95" y="510"/>
                  </a:cubicBezTo>
                  <a:cubicBezTo>
                    <a:pt x="95" y="509"/>
                    <a:pt x="95" y="509"/>
                    <a:pt x="95" y="509"/>
                  </a:cubicBezTo>
                  <a:cubicBezTo>
                    <a:pt x="94" y="507"/>
                    <a:pt x="94" y="506"/>
                    <a:pt x="93" y="504"/>
                  </a:cubicBezTo>
                  <a:cubicBezTo>
                    <a:pt x="93" y="503"/>
                    <a:pt x="93" y="501"/>
                    <a:pt x="92" y="500"/>
                  </a:cubicBezTo>
                  <a:cubicBezTo>
                    <a:pt x="91" y="498"/>
                    <a:pt x="90" y="496"/>
                    <a:pt x="89" y="494"/>
                  </a:cubicBezTo>
                  <a:cubicBezTo>
                    <a:pt x="87" y="491"/>
                    <a:pt x="85" y="488"/>
                    <a:pt x="85" y="484"/>
                  </a:cubicBezTo>
                  <a:cubicBezTo>
                    <a:pt x="85" y="481"/>
                    <a:pt x="86" y="480"/>
                    <a:pt x="87" y="479"/>
                  </a:cubicBezTo>
                  <a:cubicBezTo>
                    <a:pt x="88" y="478"/>
                    <a:pt x="88" y="478"/>
                    <a:pt x="89" y="477"/>
                  </a:cubicBezTo>
                  <a:cubicBezTo>
                    <a:pt x="89" y="475"/>
                    <a:pt x="90" y="473"/>
                    <a:pt x="90" y="471"/>
                  </a:cubicBezTo>
                  <a:cubicBezTo>
                    <a:pt x="90" y="470"/>
                    <a:pt x="90" y="469"/>
                    <a:pt x="90" y="468"/>
                  </a:cubicBezTo>
                  <a:cubicBezTo>
                    <a:pt x="91" y="463"/>
                    <a:pt x="90" y="458"/>
                    <a:pt x="90" y="453"/>
                  </a:cubicBezTo>
                  <a:cubicBezTo>
                    <a:pt x="90" y="452"/>
                    <a:pt x="90" y="452"/>
                    <a:pt x="90" y="451"/>
                  </a:cubicBezTo>
                  <a:cubicBezTo>
                    <a:pt x="89" y="449"/>
                    <a:pt x="89" y="448"/>
                    <a:pt x="89" y="446"/>
                  </a:cubicBezTo>
                  <a:cubicBezTo>
                    <a:pt x="90" y="445"/>
                    <a:pt x="91" y="444"/>
                    <a:pt x="92" y="442"/>
                  </a:cubicBezTo>
                  <a:cubicBezTo>
                    <a:pt x="93" y="442"/>
                    <a:pt x="93" y="442"/>
                    <a:pt x="93" y="441"/>
                  </a:cubicBezTo>
                  <a:cubicBezTo>
                    <a:pt x="94" y="440"/>
                    <a:pt x="95" y="439"/>
                    <a:pt x="96" y="437"/>
                  </a:cubicBezTo>
                  <a:cubicBezTo>
                    <a:pt x="96" y="436"/>
                    <a:pt x="96" y="436"/>
                    <a:pt x="96" y="436"/>
                  </a:cubicBezTo>
                  <a:cubicBezTo>
                    <a:pt x="97" y="435"/>
                    <a:pt x="97" y="434"/>
                    <a:pt x="98" y="433"/>
                  </a:cubicBezTo>
                  <a:cubicBezTo>
                    <a:pt x="98" y="432"/>
                    <a:pt x="98" y="431"/>
                    <a:pt x="99" y="430"/>
                  </a:cubicBezTo>
                  <a:cubicBezTo>
                    <a:pt x="99" y="429"/>
                    <a:pt x="100" y="428"/>
                    <a:pt x="101" y="427"/>
                  </a:cubicBezTo>
                  <a:cubicBezTo>
                    <a:pt x="101" y="427"/>
                    <a:pt x="102" y="426"/>
                    <a:pt x="102" y="425"/>
                  </a:cubicBezTo>
                  <a:cubicBezTo>
                    <a:pt x="103" y="423"/>
                    <a:pt x="104" y="420"/>
                    <a:pt x="104" y="417"/>
                  </a:cubicBezTo>
                  <a:cubicBezTo>
                    <a:pt x="104" y="415"/>
                    <a:pt x="104" y="414"/>
                    <a:pt x="104" y="412"/>
                  </a:cubicBezTo>
                  <a:cubicBezTo>
                    <a:pt x="105" y="410"/>
                    <a:pt x="106" y="408"/>
                    <a:pt x="107" y="407"/>
                  </a:cubicBezTo>
                  <a:cubicBezTo>
                    <a:pt x="108" y="405"/>
                    <a:pt x="109" y="403"/>
                    <a:pt x="109" y="402"/>
                  </a:cubicBezTo>
                  <a:cubicBezTo>
                    <a:pt x="109" y="401"/>
                    <a:pt x="109" y="400"/>
                    <a:pt x="109" y="399"/>
                  </a:cubicBezTo>
                  <a:cubicBezTo>
                    <a:pt x="109" y="396"/>
                    <a:pt x="109" y="394"/>
                    <a:pt x="111" y="392"/>
                  </a:cubicBezTo>
                  <a:cubicBezTo>
                    <a:pt x="111" y="392"/>
                    <a:pt x="112" y="392"/>
                    <a:pt x="113" y="392"/>
                  </a:cubicBezTo>
                  <a:cubicBezTo>
                    <a:pt x="113" y="392"/>
                    <a:pt x="114" y="392"/>
                    <a:pt x="114" y="392"/>
                  </a:cubicBezTo>
                  <a:cubicBezTo>
                    <a:pt x="115" y="392"/>
                    <a:pt x="116" y="393"/>
                    <a:pt x="117" y="393"/>
                  </a:cubicBezTo>
                  <a:cubicBezTo>
                    <a:pt x="119" y="394"/>
                    <a:pt x="119" y="394"/>
                    <a:pt x="119" y="394"/>
                  </a:cubicBezTo>
                  <a:cubicBezTo>
                    <a:pt x="120" y="392"/>
                    <a:pt x="120" y="392"/>
                    <a:pt x="120" y="392"/>
                  </a:cubicBezTo>
                  <a:cubicBezTo>
                    <a:pt x="120" y="391"/>
                    <a:pt x="121" y="390"/>
                    <a:pt x="122" y="389"/>
                  </a:cubicBezTo>
                  <a:cubicBezTo>
                    <a:pt x="123" y="389"/>
                    <a:pt x="124" y="389"/>
                    <a:pt x="124" y="389"/>
                  </a:cubicBezTo>
                  <a:cubicBezTo>
                    <a:pt x="126" y="388"/>
                    <a:pt x="126" y="388"/>
                    <a:pt x="126" y="388"/>
                  </a:cubicBezTo>
                  <a:cubicBezTo>
                    <a:pt x="126" y="387"/>
                    <a:pt x="126" y="387"/>
                    <a:pt x="126" y="387"/>
                  </a:cubicBezTo>
                  <a:cubicBezTo>
                    <a:pt x="127" y="385"/>
                    <a:pt x="126" y="383"/>
                    <a:pt x="125" y="381"/>
                  </a:cubicBezTo>
                  <a:cubicBezTo>
                    <a:pt x="124" y="379"/>
                    <a:pt x="122" y="378"/>
                    <a:pt x="121" y="376"/>
                  </a:cubicBezTo>
                  <a:cubicBezTo>
                    <a:pt x="119" y="375"/>
                    <a:pt x="118" y="373"/>
                    <a:pt x="117" y="372"/>
                  </a:cubicBezTo>
                  <a:cubicBezTo>
                    <a:pt x="114" y="368"/>
                    <a:pt x="113" y="365"/>
                    <a:pt x="113" y="360"/>
                  </a:cubicBezTo>
                  <a:cubicBezTo>
                    <a:pt x="114" y="358"/>
                    <a:pt x="114" y="357"/>
                    <a:pt x="115" y="356"/>
                  </a:cubicBezTo>
                  <a:cubicBezTo>
                    <a:pt x="116" y="356"/>
                    <a:pt x="116" y="355"/>
                    <a:pt x="117" y="354"/>
                  </a:cubicBezTo>
                  <a:cubicBezTo>
                    <a:pt x="118" y="351"/>
                    <a:pt x="116" y="348"/>
                    <a:pt x="115" y="345"/>
                  </a:cubicBezTo>
                  <a:cubicBezTo>
                    <a:pt x="114" y="344"/>
                    <a:pt x="114" y="343"/>
                    <a:pt x="113" y="342"/>
                  </a:cubicBezTo>
                  <a:cubicBezTo>
                    <a:pt x="113" y="341"/>
                    <a:pt x="112" y="340"/>
                    <a:pt x="112" y="339"/>
                  </a:cubicBezTo>
                  <a:cubicBezTo>
                    <a:pt x="112" y="337"/>
                    <a:pt x="111" y="335"/>
                    <a:pt x="110" y="334"/>
                  </a:cubicBezTo>
                  <a:cubicBezTo>
                    <a:pt x="108" y="331"/>
                    <a:pt x="105" y="325"/>
                    <a:pt x="105" y="318"/>
                  </a:cubicBezTo>
                  <a:cubicBezTo>
                    <a:pt x="106" y="316"/>
                    <a:pt x="106" y="315"/>
                    <a:pt x="108" y="314"/>
                  </a:cubicBezTo>
                  <a:cubicBezTo>
                    <a:pt x="108" y="313"/>
                    <a:pt x="109" y="313"/>
                    <a:pt x="109" y="312"/>
                  </a:cubicBezTo>
                  <a:cubicBezTo>
                    <a:pt x="111" y="310"/>
                    <a:pt x="110" y="308"/>
                    <a:pt x="109" y="305"/>
                  </a:cubicBezTo>
                  <a:cubicBezTo>
                    <a:pt x="108" y="304"/>
                    <a:pt x="107" y="303"/>
                    <a:pt x="106" y="302"/>
                  </a:cubicBezTo>
                  <a:cubicBezTo>
                    <a:pt x="106" y="301"/>
                    <a:pt x="105" y="301"/>
                    <a:pt x="104" y="300"/>
                  </a:cubicBezTo>
                  <a:cubicBezTo>
                    <a:pt x="103" y="298"/>
                    <a:pt x="102" y="295"/>
                    <a:pt x="103" y="291"/>
                  </a:cubicBezTo>
                  <a:cubicBezTo>
                    <a:pt x="104" y="287"/>
                    <a:pt x="109" y="282"/>
                    <a:pt x="113" y="280"/>
                  </a:cubicBezTo>
                  <a:cubicBezTo>
                    <a:pt x="115" y="279"/>
                    <a:pt x="116" y="278"/>
                    <a:pt x="118" y="277"/>
                  </a:cubicBezTo>
                  <a:cubicBezTo>
                    <a:pt x="121" y="276"/>
                    <a:pt x="124" y="274"/>
                    <a:pt x="126" y="272"/>
                  </a:cubicBezTo>
                  <a:cubicBezTo>
                    <a:pt x="129" y="270"/>
                    <a:pt x="131" y="269"/>
                    <a:pt x="134" y="268"/>
                  </a:cubicBezTo>
                  <a:cubicBezTo>
                    <a:pt x="134" y="267"/>
                    <a:pt x="134" y="267"/>
                    <a:pt x="134" y="267"/>
                  </a:cubicBezTo>
                  <a:cubicBezTo>
                    <a:pt x="137" y="267"/>
                    <a:pt x="139" y="266"/>
                    <a:pt x="140" y="263"/>
                  </a:cubicBezTo>
                  <a:cubicBezTo>
                    <a:pt x="142" y="260"/>
                    <a:pt x="142" y="255"/>
                    <a:pt x="143" y="251"/>
                  </a:cubicBezTo>
                  <a:cubicBezTo>
                    <a:pt x="143" y="250"/>
                    <a:pt x="143" y="250"/>
                    <a:pt x="143" y="250"/>
                  </a:cubicBezTo>
                  <a:cubicBezTo>
                    <a:pt x="143" y="249"/>
                    <a:pt x="143" y="248"/>
                    <a:pt x="143" y="247"/>
                  </a:cubicBezTo>
                  <a:cubicBezTo>
                    <a:pt x="144" y="243"/>
                    <a:pt x="145" y="239"/>
                    <a:pt x="145" y="236"/>
                  </a:cubicBezTo>
                  <a:cubicBezTo>
                    <a:pt x="146" y="233"/>
                    <a:pt x="147" y="230"/>
                    <a:pt x="147" y="227"/>
                  </a:cubicBezTo>
                  <a:cubicBezTo>
                    <a:pt x="148" y="223"/>
                    <a:pt x="145" y="219"/>
                    <a:pt x="142" y="216"/>
                  </a:cubicBezTo>
                  <a:cubicBezTo>
                    <a:pt x="142" y="215"/>
                    <a:pt x="141" y="214"/>
                    <a:pt x="139" y="214"/>
                  </a:cubicBezTo>
                  <a:cubicBezTo>
                    <a:pt x="138" y="214"/>
                    <a:pt x="137" y="214"/>
                    <a:pt x="135" y="216"/>
                  </a:cubicBezTo>
                  <a:cubicBezTo>
                    <a:pt x="133" y="216"/>
                    <a:pt x="131" y="217"/>
                    <a:pt x="130" y="218"/>
                  </a:cubicBezTo>
                  <a:cubicBezTo>
                    <a:pt x="128" y="218"/>
                    <a:pt x="127" y="218"/>
                    <a:pt x="126" y="218"/>
                  </a:cubicBezTo>
                  <a:cubicBezTo>
                    <a:pt x="123" y="218"/>
                    <a:pt x="121" y="218"/>
                    <a:pt x="119" y="216"/>
                  </a:cubicBezTo>
                  <a:cubicBezTo>
                    <a:pt x="116" y="214"/>
                    <a:pt x="116" y="211"/>
                    <a:pt x="115" y="207"/>
                  </a:cubicBezTo>
                  <a:cubicBezTo>
                    <a:pt x="115" y="207"/>
                    <a:pt x="115" y="206"/>
                    <a:pt x="115" y="206"/>
                  </a:cubicBezTo>
                  <a:cubicBezTo>
                    <a:pt x="115" y="204"/>
                    <a:pt x="114" y="202"/>
                    <a:pt x="113" y="200"/>
                  </a:cubicBezTo>
                  <a:cubicBezTo>
                    <a:pt x="112" y="199"/>
                    <a:pt x="111" y="197"/>
                    <a:pt x="111" y="195"/>
                  </a:cubicBezTo>
                  <a:cubicBezTo>
                    <a:pt x="110" y="194"/>
                    <a:pt x="110" y="192"/>
                    <a:pt x="110" y="191"/>
                  </a:cubicBezTo>
                  <a:cubicBezTo>
                    <a:pt x="110" y="190"/>
                    <a:pt x="110" y="189"/>
                    <a:pt x="110" y="188"/>
                  </a:cubicBezTo>
                  <a:cubicBezTo>
                    <a:pt x="110" y="186"/>
                    <a:pt x="109" y="186"/>
                    <a:pt x="109" y="185"/>
                  </a:cubicBezTo>
                  <a:cubicBezTo>
                    <a:pt x="108" y="185"/>
                    <a:pt x="108" y="184"/>
                    <a:pt x="107" y="184"/>
                  </a:cubicBezTo>
                  <a:cubicBezTo>
                    <a:pt x="107" y="183"/>
                    <a:pt x="106" y="182"/>
                    <a:pt x="106" y="181"/>
                  </a:cubicBezTo>
                  <a:cubicBezTo>
                    <a:pt x="105" y="180"/>
                    <a:pt x="105" y="179"/>
                    <a:pt x="105" y="179"/>
                  </a:cubicBezTo>
                  <a:cubicBezTo>
                    <a:pt x="103" y="176"/>
                    <a:pt x="102" y="174"/>
                    <a:pt x="101" y="171"/>
                  </a:cubicBezTo>
                  <a:cubicBezTo>
                    <a:pt x="101" y="170"/>
                    <a:pt x="100" y="169"/>
                    <a:pt x="100" y="167"/>
                  </a:cubicBezTo>
                  <a:cubicBezTo>
                    <a:pt x="99" y="164"/>
                    <a:pt x="98" y="161"/>
                    <a:pt x="97" y="158"/>
                  </a:cubicBezTo>
                  <a:cubicBezTo>
                    <a:pt x="96" y="154"/>
                    <a:pt x="95" y="149"/>
                    <a:pt x="92" y="145"/>
                  </a:cubicBezTo>
                  <a:cubicBezTo>
                    <a:pt x="92" y="144"/>
                    <a:pt x="91" y="144"/>
                    <a:pt x="91" y="143"/>
                  </a:cubicBezTo>
                  <a:cubicBezTo>
                    <a:pt x="90" y="141"/>
                    <a:pt x="89" y="140"/>
                    <a:pt x="88" y="139"/>
                  </a:cubicBezTo>
                  <a:cubicBezTo>
                    <a:pt x="87" y="138"/>
                    <a:pt x="86" y="138"/>
                    <a:pt x="85" y="137"/>
                  </a:cubicBezTo>
                  <a:cubicBezTo>
                    <a:pt x="84" y="137"/>
                    <a:pt x="83" y="137"/>
                    <a:pt x="82" y="136"/>
                  </a:cubicBezTo>
                  <a:cubicBezTo>
                    <a:pt x="79" y="134"/>
                    <a:pt x="80" y="131"/>
                    <a:pt x="81" y="128"/>
                  </a:cubicBezTo>
                  <a:cubicBezTo>
                    <a:pt x="82" y="127"/>
                    <a:pt x="82" y="127"/>
                    <a:pt x="82" y="127"/>
                  </a:cubicBezTo>
                  <a:cubicBezTo>
                    <a:pt x="82" y="126"/>
                    <a:pt x="82" y="125"/>
                    <a:pt x="82" y="124"/>
                  </a:cubicBezTo>
                  <a:cubicBezTo>
                    <a:pt x="80" y="123"/>
                    <a:pt x="80" y="123"/>
                    <a:pt x="80" y="123"/>
                  </a:cubicBezTo>
                  <a:cubicBezTo>
                    <a:pt x="80" y="122"/>
                    <a:pt x="80" y="122"/>
                    <a:pt x="80" y="122"/>
                  </a:cubicBezTo>
                  <a:cubicBezTo>
                    <a:pt x="80" y="122"/>
                    <a:pt x="79" y="121"/>
                    <a:pt x="79" y="121"/>
                  </a:cubicBezTo>
                  <a:cubicBezTo>
                    <a:pt x="77" y="120"/>
                    <a:pt x="75" y="120"/>
                    <a:pt x="74" y="118"/>
                  </a:cubicBezTo>
                  <a:cubicBezTo>
                    <a:pt x="72" y="115"/>
                    <a:pt x="72" y="111"/>
                    <a:pt x="72" y="108"/>
                  </a:cubicBezTo>
                  <a:cubicBezTo>
                    <a:pt x="72" y="107"/>
                    <a:pt x="72" y="106"/>
                    <a:pt x="72" y="105"/>
                  </a:cubicBezTo>
                  <a:cubicBezTo>
                    <a:pt x="72" y="102"/>
                    <a:pt x="72" y="101"/>
                    <a:pt x="74" y="100"/>
                  </a:cubicBezTo>
                  <a:cubicBezTo>
                    <a:pt x="75" y="99"/>
                    <a:pt x="75" y="99"/>
                    <a:pt x="75" y="99"/>
                  </a:cubicBezTo>
                  <a:cubicBezTo>
                    <a:pt x="77" y="98"/>
                    <a:pt x="77" y="97"/>
                    <a:pt x="77" y="94"/>
                  </a:cubicBezTo>
                  <a:cubicBezTo>
                    <a:pt x="76" y="93"/>
                    <a:pt x="75" y="91"/>
                    <a:pt x="74" y="90"/>
                  </a:cubicBezTo>
                  <a:cubicBezTo>
                    <a:pt x="72" y="88"/>
                    <a:pt x="71" y="86"/>
                    <a:pt x="72" y="84"/>
                  </a:cubicBezTo>
                  <a:cubicBezTo>
                    <a:pt x="72" y="83"/>
                    <a:pt x="73" y="82"/>
                    <a:pt x="74" y="81"/>
                  </a:cubicBezTo>
                  <a:cubicBezTo>
                    <a:pt x="75" y="80"/>
                    <a:pt x="75" y="80"/>
                    <a:pt x="76" y="79"/>
                  </a:cubicBezTo>
                  <a:cubicBezTo>
                    <a:pt x="76" y="78"/>
                    <a:pt x="77" y="76"/>
                    <a:pt x="78" y="75"/>
                  </a:cubicBezTo>
                  <a:cubicBezTo>
                    <a:pt x="79" y="74"/>
                    <a:pt x="79" y="74"/>
                    <a:pt x="79" y="74"/>
                  </a:cubicBezTo>
                  <a:cubicBezTo>
                    <a:pt x="73" y="69"/>
                    <a:pt x="73" y="69"/>
                    <a:pt x="73" y="69"/>
                  </a:cubicBezTo>
                  <a:cubicBezTo>
                    <a:pt x="71" y="67"/>
                    <a:pt x="68" y="65"/>
                    <a:pt x="66" y="63"/>
                  </a:cubicBezTo>
                  <a:cubicBezTo>
                    <a:pt x="65" y="62"/>
                    <a:pt x="64" y="61"/>
                    <a:pt x="63" y="60"/>
                  </a:cubicBezTo>
                  <a:cubicBezTo>
                    <a:pt x="61" y="59"/>
                    <a:pt x="60" y="59"/>
                    <a:pt x="59" y="58"/>
                  </a:cubicBezTo>
                  <a:cubicBezTo>
                    <a:pt x="57" y="56"/>
                    <a:pt x="56" y="52"/>
                    <a:pt x="56" y="48"/>
                  </a:cubicBezTo>
                  <a:cubicBezTo>
                    <a:pt x="56" y="46"/>
                    <a:pt x="55" y="45"/>
                    <a:pt x="55" y="43"/>
                  </a:cubicBezTo>
                  <a:cubicBezTo>
                    <a:pt x="54" y="38"/>
                    <a:pt x="52" y="33"/>
                    <a:pt x="50" y="28"/>
                  </a:cubicBezTo>
                  <a:cubicBezTo>
                    <a:pt x="49" y="27"/>
                    <a:pt x="49" y="27"/>
                    <a:pt x="49" y="27"/>
                  </a:cubicBezTo>
                  <a:cubicBezTo>
                    <a:pt x="49" y="26"/>
                    <a:pt x="49" y="25"/>
                    <a:pt x="48" y="24"/>
                  </a:cubicBezTo>
                  <a:cubicBezTo>
                    <a:pt x="48" y="23"/>
                    <a:pt x="47" y="22"/>
                    <a:pt x="47" y="21"/>
                  </a:cubicBezTo>
                  <a:cubicBezTo>
                    <a:pt x="47" y="20"/>
                    <a:pt x="47" y="20"/>
                    <a:pt x="47" y="19"/>
                  </a:cubicBezTo>
                  <a:cubicBezTo>
                    <a:pt x="47" y="19"/>
                    <a:pt x="47" y="19"/>
                    <a:pt x="46" y="18"/>
                  </a:cubicBezTo>
                  <a:cubicBezTo>
                    <a:pt x="46" y="17"/>
                    <a:pt x="46" y="17"/>
                    <a:pt x="46" y="17"/>
                  </a:cubicBezTo>
                  <a:cubicBezTo>
                    <a:pt x="45" y="17"/>
                    <a:pt x="45" y="17"/>
                    <a:pt x="45" y="17"/>
                  </a:cubicBezTo>
                  <a:cubicBezTo>
                    <a:pt x="45" y="16"/>
                    <a:pt x="45" y="16"/>
                    <a:pt x="45" y="16"/>
                  </a:cubicBezTo>
                  <a:cubicBezTo>
                    <a:pt x="44" y="16"/>
                    <a:pt x="44" y="16"/>
                    <a:pt x="44" y="16"/>
                  </a:cubicBezTo>
                  <a:cubicBezTo>
                    <a:pt x="43" y="16"/>
                    <a:pt x="43" y="16"/>
                    <a:pt x="42" y="15"/>
                  </a:cubicBezTo>
                  <a:cubicBezTo>
                    <a:pt x="42" y="15"/>
                    <a:pt x="41" y="14"/>
                    <a:pt x="41" y="13"/>
                  </a:cubicBezTo>
                  <a:cubicBezTo>
                    <a:pt x="40" y="13"/>
                    <a:pt x="40" y="12"/>
                    <a:pt x="40" y="12"/>
                  </a:cubicBezTo>
                  <a:cubicBezTo>
                    <a:pt x="40" y="11"/>
                    <a:pt x="40" y="11"/>
                    <a:pt x="40" y="11"/>
                  </a:cubicBezTo>
                  <a:cubicBezTo>
                    <a:pt x="39" y="10"/>
                    <a:pt x="38" y="8"/>
                    <a:pt x="38" y="7"/>
                  </a:cubicBezTo>
                  <a:cubicBezTo>
                    <a:pt x="37" y="5"/>
                    <a:pt x="37" y="5"/>
                    <a:pt x="37" y="5"/>
                  </a:cubicBezTo>
                  <a:cubicBezTo>
                    <a:pt x="35" y="2"/>
                    <a:pt x="34" y="0"/>
                    <a:pt x="30" y="0"/>
                  </a:cubicBezTo>
                  <a:cubicBezTo>
                    <a:pt x="30" y="0"/>
                    <a:pt x="30" y="0"/>
                    <a:pt x="30" y="0"/>
                  </a:cubicBezTo>
                  <a:cubicBezTo>
                    <a:pt x="29" y="0"/>
                    <a:pt x="29" y="0"/>
                    <a:pt x="29" y="0"/>
                  </a:cubicBezTo>
                  <a:cubicBezTo>
                    <a:pt x="28" y="1"/>
                    <a:pt x="28" y="1"/>
                    <a:pt x="28" y="1"/>
                  </a:cubicBezTo>
                  <a:cubicBezTo>
                    <a:pt x="27" y="1"/>
                    <a:pt x="27" y="1"/>
                    <a:pt x="27" y="1"/>
                  </a:cubicBezTo>
                  <a:cubicBezTo>
                    <a:pt x="24" y="1"/>
                    <a:pt x="22" y="1"/>
                    <a:pt x="21" y="3"/>
                  </a:cubicBezTo>
                  <a:cubicBezTo>
                    <a:pt x="20" y="3"/>
                    <a:pt x="20" y="5"/>
                    <a:pt x="20" y="7"/>
                  </a:cubicBezTo>
                  <a:cubicBezTo>
                    <a:pt x="20" y="8"/>
                    <a:pt x="21" y="9"/>
                    <a:pt x="21" y="11"/>
                  </a:cubicBezTo>
                  <a:cubicBezTo>
                    <a:pt x="22" y="14"/>
                    <a:pt x="23" y="18"/>
                    <a:pt x="21" y="22"/>
                  </a:cubicBezTo>
                  <a:cubicBezTo>
                    <a:pt x="19" y="25"/>
                    <a:pt x="15" y="28"/>
                    <a:pt x="10" y="29"/>
                  </a:cubicBezTo>
                  <a:cubicBezTo>
                    <a:pt x="9" y="30"/>
                    <a:pt x="8" y="30"/>
                    <a:pt x="7" y="30"/>
                  </a:cubicBezTo>
                  <a:cubicBezTo>
                    <a:pt x="6" y="30"/>
                    <a:pt x="4" y="31"/>
                    <a:pt x="3" y="31"/>
                  </a:cubicBezTo>
                  <a:cubicBezTo>
                    <a:pt x="0" y="32"/>
                    <a:pt x="0" y="32"/>
                    <a:pt x="0" y="32"/>
                  </a:cubicBezTo>
                  <a:cubicBezTo>
                    <a:pt x="1" y="34"/>
                    <a:pt x="1" y="34"/>
                    <a:pt x="1" y="34"/>
                  </a:cubicBezTo>
                  <a:cubicBezTo>
                    <a:pt x="3" y="38"/>
                    <a:pt x="4" y="43"/>
                    <a:pt x="4" y="47"/>
                  </a:cubicBezTo>
                  <a:cubicBezTo>
                    <a:pt x="5" y="49"/>
                    <a:pt x="5" y="52"/>
                    <a:pt x="6" y="54"/>
                  </a:cubicBezTo>
                  <a:cubicBezTo>
                    <a:pt x="8" y="63"/>
                    <a:pt x="11" y="72"/>
                    <a:pt x="14" y="81"/>
                  </a:cubicBezTo>
                  <a:cubicBezTo>
                    <a:pt x="16" y="86"/>
                    <a:pt x="16" y="86"/>
                    <a:pt x="16" y="86"/>
                  </a:cubicBezTo>
                  <a:cubicBezTo>
                    <a:pt x="19" y="96"/>
                    <a:pt x="19" y="108"/>
                    <a:pt x="19" y="119"/>
                  </a:cubicBezTo>
                  <a:cubicBezTo>
                    <a:pt x="19" y="124"/>
                    <a:pt x="19" y="130"/>
                    <a:pt x="21" y="136"/>
                  </a:cubicBezTo>
                  <a:cubicBezTo>
                    <a:pt x="21" y="139"/>
                    <a:pt x="22" y="141"/>
                    <a:pt x="23" y="144"/>
                  </a:cubicBezTo>
                  <a:cubicBezTo>
                    <a:pt x="24" y="146"/>
                    <a:pt x="25" y="148"/>
                    <a:pt x="26" y="150"/>
                  </a:cubicBezTo>
                  <a:cubicBezTo>
                    <a:pt x="27" y="154"/>
                    <a:pt x="26" y="159"/>
                    <a:pt x="26" y="163"/>
                  </a:cubicBezTo>
                  <a:cubicBezTo>
                    <a:pt x="26" y="165"/>
                    <a:pt x="26" y="165"/>
                    <a:pt x="26" y="165"/>
                  </a:cubicBezTo>
                  <a:cubicBezTo>
                    <a:pt x="26" y="169"/>
                    <a:pt x="26" y="173"/>
                    <a:pt x="26" y="177"/>
                  </a:cubicBezTo>
                  <a:cubicBezTo>
                    <a:pt x="26" y="180"/>
                    <a:pt x="27" y="183"/>
                    <a:pt x="26" y="186"/>
                  </a:cubicBezTo>
                  <a:cubicBezTo>
                    <a:pt x="26" y="188"/>
                    <a:pt x="26" y="190"/>
                    <a:pt x="26" y="192"/>
                  </a:cubicBezTo>
                  <a:cubicBezTo>
                    <a:pt x="26" y="198"/>
                    <a:pt x="25" y="203"/>
                    <a:pt x="26" y="208"/>
                  </a:cubicBezTo>
                  <a:cubicBezTo>
                    <a:pt x="26" y="209"/>
                    <a:pt x="26" y="210"/>
                    <a:pt x="27" y="211"/>
                  </a:cubicBezTo>
                  <a:cubicBezTo>
                    <a:pt x="27" y="214"/>
                    <a:pt x="28" y="217"/>
                    <a:pt x="27" y="220"/>
                  </a:cubicBezTo>
                  <a:cubicBezTo>
                    <a:pt x="27" y="221"/>
                    <a:pt x="26" y="221"/>
                    <a:pt x="24" y="222"/>
                  </a:cubicBezTo>
                  <a:cubicBezTo>
                    <a:pt x="23" y="222"/>
                    <a:pt x="21" y="222"/>
                    <a:pt x="20" y="222"/>
                  </a:cubicBezTo>
                  <a:cubicBezTo>
                    <a:pt x="18" y="223"/>
                    <a:pt x="18" y="223"/>
                    <a:pt x="18" y="223"/>
                  </a:cubicBezTo>
                  <a:cubicBezTo>
                    <a:pt x="18" y="224"/>
                    <a:pt x="18" y="224"/>
                    <a:pt x="18" y="224"/>
                  </a:cubicBezTo>
                  <a:cubicBezTo>
                    <a:pt x="18" y="231"/>
                    <a:pt x="18" y="239"/>
                    <a:pt x="22" y="245"/>
                  </a:cubicBezTo>
                  <a:cubicBezTo>
                    <a:pt x="23" y="246"/>
                    <a:pt x="24" y="247"/>
                    <a:pt x="25" y="247"/>
                  </a:cubicBezTo>
                  <a:cubicBezTo>
                    <a:pt x="26" y="248"/>
                    <a:pt x="27" y="249"/>
                    <a:pt x="27" y="250"/>
                  </a:cubicBezTo>
                  <a:cubicBezTo>
                    <a:pt x="28" y="251"/>
                    <a:pt x="27" y="255"/>
                    <a:pt x="27" y="257"/>
                  </a:cubicBezTo>
                  <a:cubicBezTo>
                    <a:pt x="27" y="257"/>
                    <a:pt x="27" y="258"/>
                    <a:pt x="27" y="258"/>
                  </a:cubicBezTo>
                  <a:cubicBezTo>
                    <a:pt x="27" y="260"/>
                    <a:pt x="27" y="262"/>
                    <a:pt x="27" y="263"/>
                  </a:cubicBezTo>
                  <a:cubicBezTo>
                    <a:pt x="26" y="273"/>
                    <a:pt x="25" y="284"/>
                    <a:pt x="28" y="292"/>
                  </a:cubicBezTo>
                  <a:cubicBezTo>
                    <a:pt x="29" y="296"/>
                    <a:pt x="30" y="299"/>
                    <a:pt x="32" y="302"/>
                  </a:cubicBezTo>
                  <a:cubicBezTo>
                    <a:pt x="36" y="309"/>
                    <a:pt x="38" y="314"/>
                    <a:pt x="35" y="320"/>
                  </a:cubicBezTo>
                  <a:cubicBezTo>
                    <a:pt x="35" y="321"/>
                    <a:pt x="34" y="322"/>
                    <a:pt x="34" y="322"/>
                  </a:cubicBezTo>
                  <a:cubicBezTo>
                    <a:pt x="33" y="323"/>
                    <a:pt x="32" y="324"/>
                    <a:pt x="31" y="325"/>
                  </a:cubicBezTo>
                  <a:cubicBezTo>
                    <a:pt x="29" y="328"/>
                    <a:pt x="29" y="331"/>
                    <a:pt x="29" y="333"/>
                  </a:cubicBezTo>
                  <a:cubicBezTo>
                    <a:pt x="30" y="334"/>
                    <a:pt x="30" y="334"/>
                    <a:pt x="30" y="334"/>
                  </a:cubicBezTo>
                  <a:cubicBezTo>
                    <a:pt x="30" y="338"/>
                    <a:pt x="31" y="341"/>
                    <a:pt x="33" y="343"/>
                  </a:cubicBezTo>
                  <a:cubicBezTo>
                    <a:pt x="34" y="345"/>
                    <a:pt x="35" y="346"/>
                    <a:pt x="35" y="348"/>
                  </a:cubicBezTo>
                  <a:cubicBezTo>
                    <a:pt x="36" y="350"/>
                    <a:pt x="36" y="354"/>
                    <a:pt x="35" y="357"/>
                  </a:cubicBezTo>
                  <a:cubicBezTo>
                    <a:pt x="35" y="359"/>
                    <a:pt x="35" y="361"/>
                    <a:pt x="35" y="363"/>
                  </a:cubicBezTo>
                  <a:cubicBezTo>
                    <a:pt x="35" y="366"/>
                    <a:pt x="35" y="370"/>
                    <a:pt x="35" y="373"/>
                  </a:cubicBezTo>
                  <a:cubicBezTo>
                    <a:pt x="35" y="377"/>
                    <a:pt x="36" y="380"/>
                    <a:pt x="36" y="384"/>
                  </a:cubicBezTo>
                  <a:cubicBezTo>
                    <a:pt x="36" y="386"/>
                    <a:pt x="35" y="387"/>
                    <a:pt x="34" y="389"/>
                  </a:cubicBezTo>
                  <a:cubicBezTo>
                    <a:pt x="34" y="391"/>
                    <a:pt x="33" y="393"/>
                    <a:pt x="33" y="396"/>
                  </a:cubicBezTo>
                  <a:cubicBezTo>
                    <a:pt x="33" y="400"/>
                    <a:pt x="34" y="402"/>
                    <a:pt x="35" y="404"/>
                  </a:cubicBezTo>
                  <a:cubicBezTo>
                    <a:pt x="36" y="405"/>
                    <a:pt x="37" y="406"/>
                    <a:pt x="37" y="407"/>
                  </a:cubicBezTo>
                  <a:cubicBezTo>
                    <a:pt x="38" y="410"/>
                    <a:pt x="38" y="410"/>
                    <a:pt x="36" y="411"/>
                  </a:cubicBezTo>
                  <a:cubicBezTo>
                    <a:pt x="35" y="412"/>
                    <a:pt x="34" y="413"/>
                    <a:pt x="33" y="415"/>
                  </a:cubicBezTo>
                  <a:cubicBezTo>
                    <a:pt x="31" y="418"/>
                    <a:pt x="32" y="423"/>
                    <a:pt x="33" y="428"/>
                  </a:cubicBezTo>
                  <a:cubicBezTo>
                    <a:pt x="33" y="431"/>
                    <a:pt x="33" y="431"/>
                    <a:pt x="33" y="431"/>
                  </a:cubicBezTo>
                  <a:cubicBezTo>
                    <a:pt x="34" y="436"/>
                    <a:pt x="34" y="442"/>
                    <a:pt x="33" y="447"/>
                  </a:cubicBezTo>
                  <a:cubicBezTo>
                    <a:pt x="33" y="449"/>
                    <a:pt x="33" y="450"/>
                    <a:pt x="33" y="452"/>
                  </a:cubicBezTo>
                  <a:cubicBezTo>
                    <a:pt x="32" y="455"/>
                    <a:pt x="32" y="459"/>
                    <a:pt x="30" y="462"/>
                  </a:cubicBezTo>
                  <a:cubicBezTo>
                    <a:pt x="30" y="462"/>
                    <a:pt x="30" y="462"/>
                    <a:pt x="29" y="462"/>
                  </a:cubicBezTo>
                  <a:cubicBezTo>
                    <a:pt x="28" y="463"/>
                    <a:pt x="27" y="464"/>
                    <a:pt x="27" y="467"/>
                  </a:cubicBezTo>
                  <a:cubicBezTo>
                    <a:pt x="27" y="470"/>
                    <a:pt x="28" y="475"/>
                    <a:pt x="30" y="478"/>
                  </a:cubicBezTo>
                  <a:cubicBezTo>
                    <a:pt x="31" y="480"/>
                    <a:pt x="33" y="482"/>
                    <a:pt x="34" y="484"/>
                  </a:cubicBezTo>
                  <a:cubicBezTo>
                    <a:pt x="37" y="488"/>
                    <a:pt x="40" y="491"/>
                    <a:pt x="40" y="496"/>
                  </a:cubicBezTo>
                  <a:cubicBezTo>
                    <a:pt x="40" y="496"/>
                    <a:pt x="40" y="496"/>
                    <a:pt x="40" y="496"/>
                  </a:cubicBezTo>
                  <a:cubicBezTo>
                    <a:pt x="43" y="512"/>
                    <a:pt x="42" y="517"/>
                    <a:pt x="41" y="518"/>
                  </a:cubicBezTo>
                  <a:cubicBezTo>
                    <a:pt x="41" y="519"/>
                    <a:pt x="40" y="519"/>
                    <a:pt x="40" y="519"/>
                  </a:cubicBezTo>
                  <a:cubicBezTo>
                    <a:pt x="38" y="519"/>
                    <a:pt x="37" y="520"/>
                    <a:pt x="36" y="521"/>
                  </a:cubicBezTo>
                  <a:cubicBezTo>
                    <a:pt x="34" y="523"/>
                    <a:pt x="34" y="525"/>
                    <a:pt x="34" y="527"/>
                  </a:cubicBezTo>
                  <a:cubicBezTo>
                    <a:pt x="35" y="528"/>
                    <a:pt x="35" y="528"/>
                    <a:pt x="35" y="529"/>
                  </a:cubicBezTo>
                  <a:cubicBezTo>
                    <a:pt x="35" y="533"/>
                    <a:pt x="35" y="537"/>
                    <a:pt x="37" y="541"/>
                  </a:cubicBezTo>
                  <a:cubicBezTo>
                    <a:pt x="38" y="546"/>
                    <a:pt x="38" y="546"/>
                    <a:pt x="38" y="546"/>
                  </a:cubicBezTo>
                  <a:cubicBezTo>
                    <a:pt x="40" y="552"/>
                    <a:pt x="42" y="558"/>
                    <a:pt x="44" y="564"/>
                  </a:cubicBezTo>
                  <a:cubicBezTo>
                    <a:pt x="46" y="569"/>
                    <a:pt x="48" y="574"/>
                    <a:pt x="50" y="579"/>
                  </a:cubicBezTo>
                  <a:cubicBezTo>
                    <a:pt x="51" y="581"/>
                    <a:pt x="52" y="584"/>
                    <a:pt x="53" y="586"/>
                  </a:cubicBezTo>
                  <a:cubicBezTo>
                    <a:pt x="54" y="589"/>
                    <a:pt x="55" y="593"/>
                    <a:pt x="56" y="596"/>
                  </a:cubicBezTo>
                  <a:cubicBezTo>
                    <a:pt x="56" y="599"/>
                    <a:pt x="57" y="602"/>
                    <a:pt x="58" y="604"/>
                  </a:cubicBezTo>
                  <a:cubicBezTo>
                    <a:pt x="58" y="607"/>
                    <a:pt x="60" y="609"/>
                    <a:pt x="61" y="611"/>
                  </a:cubicBezTo>
                  <a:cubicBezTo>
                    <a:pt x="62" y="613"/>
                    <a:pt x="63" y="616"/>
                    <a:pt x="64" y="618"/>
                  </a:cubicBezTo>
                  <a:cubicBezTo>
                    <a:pt x="65" y="623"/>
                    <a:pt x="64" y="628"/>
                    <a:pt x="63" y="633"/>
                  </a:cubicBezTo>
                  <a:cubicBezTo>
                    <a:pt x="62" y="639"/>
                    <a:pt x="61" y="646"/>
                    <a:pt x="63" y="652"/>
                  </a:cubicBezTo>
                  <a:cubicBezTo>
                    <a:pt x="64" y="655"/>
                    <a:pt x="65" y="656"/>
                    <a:pt x="66" y="658"/>
                  </a:cubicBezTo>
                  <a:cubicBezTo>
                    <a:pt x="68" y="660"/>
                    <a:pt x="69" y="661"/>
                    <a:pt x="69" y="663"/>
                  </a:cubicBezTo>
                  <a:cubicBezTo>
                    <a:pt x="68" y="667"/>
                    <a:pt x="67" y="671"/>
                    <a:pt x="66" y="674"/>
                  </a:cubicBezTo>
                  <a:cubicBezTo>
                    <a:pt x="65" y="679"/>
                    <a:pt x="64" y="685"/>
                    <a:pt x="64" y="691"/>
                  </a:cubicBezTo>
                  <a:cubicBezTo>
                    <a:pt x="64" y="695"/>
                    <a:pt x="65" y="699"/>
                    <a:pt x="65" y="703"/>
                  </a:cubicBezTo>
                  <a:cubicBezTo>
                    <a:pt x="66" y="708"/>
                    <a:pt x="66" y="712"/>
                    <a:pt x="66" y="717"/>
                  </a:cubicBezTo>
                  <a:cubicBezTo>
                    <a:pt x="66" y="719"/>
                    <a:pt x="66" y="721"/>
                    <a:pt x="66" y="723"/>
                  </a:cubicBezTo>
                  <a:cubicBezTo>
                    <a:pt x="65" y="724"/>
                    <a:pt x="65" y="724"/>
                    <a:pt x="64" y="725"/>
                  </a:cubicBezTo>
                  <a:cubicBezTo>
                    <a:pt x="64" y="725"/>
                    <a:pt x="63" y="726"/>
                    <a:pt x="62" y="727"/>
                  </a:cubicBezTo>
                  <a:cubicBezTo>
                    <a:pt x="61" y="729"/>
                    <a:pt x="61" y="731"/>
                    <a:pt x="61" y="732"/>
                  </a:cubicBezTo>
                  <a:cubicBezTo>
                    <a:pt x="61" y="733"/>
                    <a:pt x="61" y="734"/>
                    <a:pt x="61" y="735"/>
                  </a:cubicBezTo>
                  <a:cubicBezTo>
                    <a:pt x="60" y="736"/>
                    <a:pt x="60" y="737"/>
                    <a:pt x="59" y="738"/>
                  </a:cubicBezTo>
                  <a:cubicBezTo>
                    <a:pt x="58" y="740"/>
                    <a:pt x="56" y="742"/>
                    <a:pt x="58" y="746"/>
                  </a:cubicBezTo>
                  <a:cubicBezTo>
                    <a:pt x="58" y="747"/>
                    <a:pt x="58" y="747"/>
                    <a:pt x="58" y="748"/>
                  </a:cubicBezTo>
                  <a:cubicBezTo>
                    <a:pt x="60" y="751"/>
                    <a:pt x="60" y="752"/>
                    <a:pt x="58" y="756"/>
                  </a:cubicBezTo>
                  <a:cubicBezTo>
                    <a:pt x="56" y="760"/>
                    <a:pt x="56" y="762"/>
                    <a:pt x="57" y="765"/>
                  </a:cubicBezTo>
                  <a:cubicBezTo>
                    <a:pt x="57" y="766"/>
                    <a:pt x="57" y="767"/>
                    <a:pt x="58" y="768"/>
                  </a:cubicBezTo>
                  <a:cubicBezTo>
                    <a:pt x="59" y="774"/>
                    <a:pt x="59" y="783"/>
                    <a:pt x="58" y="790"/>
                  </a:cubicBezTo>
                  <a:cubicBezTo>
                    <a:pt x="58" y="791"/>
                    <a:pt x="58" y="792"/>
                    <a:pt x="57" y="793"/>
                  </a:cubicBezTo>
                  <a:cubicBezTo>
                    <a:pt x="57" y="795"/>
                    <a:pt x="56" y="798"/>
                    <a:pt x="56" y="801"/>
                  </a:cubicBezTo>
                  <a:cubicBezTo>
                    <a:pt x="56" y="801"/>
                    <a:pt x="56" y="802"/>
                    <a:pt x="56" y="803"/>
                  </a:cubicBezTo>
                  <a:cubicBezTo>
                    <a:pt x="57" y="806"/>
                    <a:pt x="57" y="808"/>
                    <a:pt x="55" y="809"/>
                  </a:cubicBezTo>
                  <a:cubicBezTo>
                    <a:pt x="55" y="809"/>
                    <a:pt x="55" y="809"/>
                    <a:pt x="55" y="809"/>
                  </a:cubicBezTo>
                  <a:cubicBezTo>
                    <a:pt x="54" y="809"/>
                    <a:pt x="54" y="809"/>
                    <a:pt x="53" y="809"/>
                  </a:cubicBezTo>
                  <a:cubicBezTo>
                    <a:pt x="52" y="808"/>
                    <a:pt x="51" y="806"/>
                    <a:pt x="49" y="806"/>
                  </a:cubicBezTo>
                  <a:cubicBezTo>
                    <a:pt x="48" y="806"/>
                    <a:pt x="48" y="806"/>
                    <a:pt x="48" y="806"/>
                  </a:cubicBezTo>
                  <a:cubicBezTo>
                    <a:pt x="46" y="806"/>
                    <a:pt x="44" y="807"/>
                    <a:pt x="44" y="808"/>
                  </a:cubicBezTo>
                  <a:cubicBezTo>
                    <a:pt x="42" y="811"/>
                    <a:pt x="44" y="814"/>
                    <a:pt x="45" y="817"/>
                  </a:cubicBezTo>
                  <a:cubicBezTo>
                    <a:pt x="46" y="818"/>
                    <a:pt x="46" y="819"/>
                    <a:pt x="46" y="819"/>
                  </a:cubicBezTo>
                  <a:cubicBezTo>
                    <a:pt x="47" y="821"/>
                    <a:pt x="47" y="823"/>
                    <a:pt x="47" y="825"/>
                  </a:cubicBezTo>
                  <a:cubicBezTo>
                    <a:pt x="48" y="829"/>
                    <a:pt x="48" y="833"/>
                    <a:pt x="51" y="837"/>
                  </a:cubicBezTo>
                  <a:cubicBezTo>
                    <a:pt x="53" y="839"/>
                    <a:pt x="54" y="840"/>
                    <a:pt x="56" y="841"/>
                  </a:cubicBezTo>
                  <a:cubicBezTo>
                    <a:pt x="57" y="842"/>
                    <a:pt x="58" y="843"/>
                    <a:pt x="59" y="844"/>
                  </a:cubicBezTo>
                  <a:cubicBezTo>
                    <a:pt x="61" y="846"/>
                    <a:pt x="61" y="847"/>
                    <a:pt x="60" y="850"/>
                  </a:cubicBezTo>
                  <a:cubicBezTo>
                    <a:pt x="60" y="851"/>
                    <a:pt x="60" y="852"/>
                    <a:pt x="60" y="853"/>
                  </a:cubicBezTo>
                  <a:cubicBezTo>
                    <a:pt x="60" y="861"/>
                    <a:pt x="64" y="865"/>
                    <a:pt x="68" y="870"/>
                  </a:cubicBezTo>
                  <a:cubicBezTo>
                    <a:pt x="69" y="872"/>
                    <a:pt x="69" y="872"/>
                    <a:pt x="69" y="872"/>
                  </a:cubicBezTo>
                  <a:cubicBezTo>
                    <a:pt x="72" y="875"/>
                    <a:pt x="74" y="880"/>
                    <a:pt x="77" y="883"/>
                  </a:cubicBezTo>
                  <a:cubicBezTo>
                    <a:pt x="78" y="886"/>
                    <a:pt x="79" y="888"/>
                    <a:pt x="80" y="890"/>
                  </a:cubicBezTo>
                  <a:cubicBezTo>
                    <a:pt x="83" y="895"/>
                    <a:pt x="84" y="900"/>
                    <a:pt x="84" y="906"/>
                  </a:cubicBezTo>
                  <a:cubicBezTo>
                    <a:pt x="85" y="907"/>
                    <a:pt x="85" y="909"/>
                    <a:pt x="85" y="910"/>
                  </a:cubicBezTo>
                  <a:cubicBezTo>
                    <a:pt x="86" y="913"/>
                    <a:pt x="86" y="916"/>
                    <a:pt x="85" y="918"/>
                  </a:cubicBezTo>
                  <a:cubicBezTo>
                    <a:pt x="85" y="920"/>
                    <a:pt x="85" y="920"/>
                    <a:pt x="83" y="920"/>
                  </a:cubicBezTo>
                  <a:cubicBezTo>
                    <a:pt x="83" y="920"/>
                    <a:pt x="83" y="920"/>
                    <a:pt x="83" y="920"/>
                  </a:cubicBezTo>
                  <a:cubicBezTo>
                    <a:pt x="81" y="920"/>
                    <a:pt x="79" y="921"/>
                    <a:pt x="79" y="924"/>
                  </a:cubicBezTo>
                  <a:cubicBezTo>
                    <a:pt x="79" y="925"/>
                    <a:pt x="79" y="926"/>
                    <a:pt x="80" y="927"/>
                  </a:cubicBezTo>
                  <a:cubicBezTo>
                    <a:pt x="80" y="927"/>
                    <a:pt x="80" y="928"/>
                    <a:pt x="80" y="928"/>
                  </a:cubicBezTo>
                  <a:cubicBezTo>
                    <a:pt x="80" y="929"/>
                    <a:pt x="80" y="930"/>
                    <a:pt x="80" y="930"/>
                  </a:cubicBezTo>
                  <a:cubicBezTo>
                    <a:pt x="80" y="932"/>
                    <a:pt x="80" y="935"/>
                    <a:pt x="81" y="936"/>
                  </a:cubicBezTo>
                  <a:cubicBezTo>
                    <a:pt x="81" y="937"/>
                    <a:pt x="82" y="938"/>
                    <a:pt x="82" y="939"/>
                  </a:cubicBezTo>
                  <a:cubicBezTo>
                    <a:pt x="83" y="941"/>
                    <a:pt x="84" y="943"/>
                    <a:pt x="84" y="945"/>
                  </a:cubicBezTo>
                  <a:cubicBezTo>
                    <a:pt x="85" y="949"/>
                    <a:pt x="85" y="953"/>
                    <a:pt x="85" y="957"/>
                  </a:cubicBezTo>
                  <a:cubicBezTo>
                    <a:pt x="85" y="963"/>
                    <a:pt x="85" y="968"/>
                    <a:pt x="87" y="974"/>
                  </a:cubicBezTo>
                  <a:cubicBezTo>
                    <a:pt x="89" y="979"/>
                    <a:pt x="93" y="983"/>
                    <a:pt x="97" y="987"/>
                  </a:cubicBezTo>
                  <a:cubicBezTo>
                    <a:pt x="99" y="989"/>
                    <a:pt x="99" y="989"/>
                    <a:pt x="99" y="989"/>
                  </a:cubicBezTo>
                  <a:cubicBezTo>
                    <a:pt x="100" y="990"/>
                    <a:pt x="102" y="992"/>
                    <a:pt x="103" y="994"/>
                  </a:cubicBezTo>
                  <a:cubicBezTo>
                    <a:pt x="103" y="994"/>
                    <a:pt x="103" y="994"/>
                    <a:pt x="103" y="994"/>
                  </a:cubicBezTo>
                  <a:cubicBezTo>
                    <a:pt x="103" y="995"/>
                    <a:pt x="103" y="996"/>
                    <a:pt x="103" y="997"/>
                  </a:cubicBezTo>
                  <a:cubicBezTo>
                    <a:pt x="104" y="998"/>
                    <a:pt x="105" y="999"/>
                    <a:pt x="106" y="1000"/>
                  </a:cubicBezTo>
                  <a:cubicBezTo>
                    <a:pt x="106" y="1000"/>
                    <a:pt x="106" y="1000"/>
                    <a:pt x="106" y="1000"/>
                  </a:cubicBezTo>
                  <a:cubicBezTo>
                    <a:pt x="106" y="1000"/>
                    <a:pt x="106" y="1001"/>
                    <a:pt x="106" y="1001"/>
                  </a:cubicBezTo>
                  <a:cubicBezTo>
                    <a:pt x="105" y="1001"/>
                    <a:pt x="105" y="1001"/>
                    <a:pt x="104" y="1001"/>
                  </a:cubicBezTo>
                  <a:cubicBezTo>
                    <a:pt x="103" y="1000"/>
                    <a:pt x="101" y="1000"/>
                    <a:pt x="101" y="1000"/>
                  </a:cubicBezTo>
                  <a:cubicBezTo>
                    <a:pt x="100" y="1000"/>
                    <a:pt x="99" y="1000"/>
                    <a:pt x="98" y="1001"/>
                  </a:cubicBezTo>
                  <a:cubicBezTo>
                    <a:pt x="96" y="1002"/>
                    <a:pt x="96" y="1005"/>
                    <a:pt x="97" y="1007"/>
                  </a:cubicBezTo>
                  <a:cubicBezTo>
                    <a:pt x="98" y="1008"/>
                    <a:pt x="98" y="1008"/>
                    <a:pt x="98" y="1008"/>
                  </a:cubicBezTo>
                  <a:cubicBezTo>
                    <a:pt x="98" y="1009"/>
                    <a:pt x="98" y="1009"/>
                    <a:pt x="98" y="1010"/>
                  </a:cubicBezTo>
                  <a:cubicBezTo>
                    <a:pt x="98" y="1011"/>
                    <a:pt x="98" y="1012"/>
                    <a:pt x="98" y="1013"/>
                  </a:cubicBezTo>
                  <a:cubicBezTo>
                    <a:pt x="98" y="1015"/>
                    <a:pt x="98" y="1016"/>
                    <a:pt x="98" y="1018"/>
                  </a:cubicBezTo>
                  <a:cubicBezTo>
                    <a:pt x="98" y="1018"/>
                    <a:pt x="98" y="1018"/>
                    <a:pt x="98" y="1018"/>
                  </a:cubicBezTo>
                  <a:cubicBezTo>
                    <a:pt x="98" y="1021"/>
                    <a:pt x="98" y="1025"/>
                    <a:pt x="100" y="1028"/>
                  </a:cubicBezTo>
                  <a:cubicBezTo>
                    <a:pt x="101" y="1030"/>
                    <a:pt x="102" y="1030"/>
                    <a:pt x="103" y="1030"/>
                  </a:cubicBezTo>
                  <a:cubicBezTo>
                    <a:pt x="103" y="1031"/>
                    <a:pt x="104" y="1032"/>
                    <a:pt x="104" y="1033"/>
                  </a:cubicBezTo>
                  <a:cubicBezTo>
                    <a:pt x="104" y="1033"/>
                    <a:pt x="104" y="1034"/>
                    <a:pt x="104" y="1034"/>
                  </a:cubicBezTo>
                  <a:cubicBezTo>
                    <a:pt x="105" y="1035"/>
                    <a:pt x="105" y="1036"/>
                    <a:pt x="105" y="1037"/>
                  </a:cubicBezTo>
                  <a:cubicBezTo>
                    <a:pt x="105" y="1038"/>
                    <a:pt x="105" y="1039"/>
                    <a:pt x="105" y="1041"/>
                  </a:cubicBezTo>
                  <a:cubicBezTo>
                    <a:pt x="105" y="1041"/>
                    <a:pt x="106" y="1042"/>
                    <a:pt x="106" y="1042"/>
                  </a:cubicBezTo>
                  <a:cubicBezTo>
                    <a:pt x="106" y="1043"/>
                    <a:pt x="106" y="1043"/>
                    <a:pt x="106" y="1043"/>
                  </a:cubicBezTo>
                  <a:cubicBezTo>
                    <a:pt x="106" y="1043"/>
                    <a:pt x="106" y="1044"/>
                    <a:pt x="106" y="1044"/>
                  </a:cubicBezTo>
                  <a:cubicBezTo>
                    <a:pt x="106" y="1045"/>
                    <a:pt x="106" y="1045"/>
                    <a:pt x="106" y="1045"/>
                  </a:cubicBezTo>
                  <a:cubicBezTo>
                    <a:pt x="106" y="1046"/>
                    <a:pt x="106" y="1046"/>
                    <a:pt x="106" y="1047"/>
                  </a:cubicBezTo>
                  <a:cubicBezTo>
                    <a:pt x="106" y="1048"/>
                    <a:pt x="107" y="1049"/>
                    <a:pt x="106" y="1050"/>
                  </a:cubicBezTo>
                  <a:cubicBezTo>
                    <a:pt x="106" y="1053"/>
                    <a:pt x="106" y="1057"/>
                    <a:pt x="109" y="1060"/>
                  </a:cubicBezTo>
                  <a:cubicBezTo>
                    <a:pt x="111" y="1062"/>
                    <a:pt x="114" y="1064"/>
                    <a:pt x="116" y="1064"/>
                  </a:cubicBezTo>
                  <a:cubicBezTo>
                    <a:pt x="119" y="1065"/>
                    <a:pt x="121" y="1065"/>
                    <a:pt x="123" y="1065"/>
                  </a:cubicBezTo>
                  <a:cubicBezTo>
                    <a:pt x="125" y="1065"/>
                    <a:pt x="125" y="1065"/>
                    <a:pt x="125" y="1065"/>
                  </a:cubicBezTo>
                  <a:cubicBezTo>
                    <a:pt x="125" y="1065"/>
                    <a:pt x="126" y="1065"/>
                    <a:pt x="127" y="1065"/>
                  </a:cubicBezTo>
                  <a:cubicBezTo>
                    <a:pt x="128" y="1065"/>
                    <a:pt x="130" y="1065"/>
                    <a:pt x="132" y="1064"/>
                  </a:cubicBezTo>
                  <a:cubicBezTo>
                    <a:pt x="133" y="1063"/>
                    <a:pt x="133" y="1061"/>
                    <a:pt x="133" y="1059"/>
                  </a:cubicBezTo>
                  <a:cubicBezTo>
                    <a:pt x="133" y="1058"/>
                    <a:pt x="133" y="1058"/>
                    <a:pt x="133" y="1056"/>
                  </a:cubicBezTo>
                  <a:cubicBezTo>
                    <a:pt x="133" y="1055"/>
                    <a:pt x="133" y="1055"/>
                    <a:pt x="133" y="1055"/>
                  </a:cubicBezTo>
                  <a:cubicBezTo>
                    <a:pt x="133" y="1055"/>
                    <a:pt x="134" y="1055"/>
                    <a:pt x="134" y="1055"/>
                  </a:cubicBezTo>
                  <a:cubicBezTo>
                    <a:pt x="135" y="1053"/>
                    <a:pt x="135" y="1053"/>
                    <a:pt x="135" y="1053"/>
                  </a:cubicBezTo>
                  <a:cubicBezTo>
                    <a:pt x="135" y="1052"/>
                    <a:pt x="136" y="1049"/>
                    <a:pt x="135" y="1047"/>
                  </a:cubicBezTo>
                  <a:cubicBezTo>
                    <a:pt x="135" y="1045"/>
                    <a:pt x="133" y="1044"/>
                    <a:pt x="132" y="1044"/>
                  </a:cubicBezTo>
                  <a:cubicBezTo>
                    <a:pt x="132" y="1044"/>
                    <a:pt x="132" y="1044"/>
                    <a:pt x="132" y="1044"/>
                  </a:cubicBezTo>
                  <a:cubicBezTo>
                    <a:pt x="133" y="1043"/>
                    <a:pt x="133" y="1042"/>
                    <a:pt x="133" y="1041"/>
                  </a:cubicBezTo>
                  <a:cubicBezTo>
                    <a:pt x="133" y="1037"/>
                    <a:pt x="129" y="1036"/>
                    <a:pt x="128" y="1035"/>
                  </a:cubicBezTo>
                  <a:cubicBezTo>
                    <a:pt x="128" y="1035"/>
                    <a:pt x="128" y="1035"/>
                    <a:pt x="127" y="1035"/>
                  </a:cubicBezTo>
                  <a:cubicBezTo>
                    <a:pt x="127" y="1034"/>
                    <a:pt x="127" y="1033"/>
                    <a:pt x="126" y="1033"/>
                  </a:cubicBezTo>
                  <a:cubicBezTo>
                    <a:pt x="125" y="1032"/>
                    <a:pt x="124" y="1032"/>
                    <a:pt x="124" y="1032"/>
                  </a:cubicBezTo>
                  <a:cubicBezTo>
                    <a:pt x="123" y="1032"/>
                    <a:pt x="123" y="1032"/>
                    <a:pt x="123" y="1032"/>
                  </a:cubicBezTo>
                  <a:cubicBezTo>
                    <a:pt x="123" y="1032"/>
                    <a:pt x="123" y="1032"/>
                    <a:pt x="123" y="1032"/>
                  </a:cubicBezTo>
                  <a:cubicBezTo>
                    <a:pt x="122" y="1031"/>
                    <a:pt x="121" y="1030"/>
                    <a:pt x="120" y="1030"/>
                  </a:cubicBezTo>
                  <a:cubicBezTo>
                    <a:pt x="120" y="1030"/>
                    <a:pt x="120" y="1030"/>
                    <a:pt x="120" y="1030"/>
                  </a:cubicBezTo>
                  <a:cubicBezTo>
                    <a:pt x="120" y="1030"/>
                    <a:pt x="120" y="1029"/>
                    <a:pt x="120" y="1029"/>
                  </a:cubicBezTo>
                  <a:cubicBezTo>
                    <a:pt x="121" y="1028"/>
                    <a:pt x="122" y="1027"/>
                    <a:pt x="122" y="1026"/>
                  </a:cubicBezTo>
                  <a:cubicBezTo>
                    <a:pt x="122" y="1024"/>
                    <a:pt x="121" y="1023"/>
                    <a:pt x="120" y="1023"/>
                  </a:cubicBezTo>
                  <a:cubicBezTo>
                    <a:pt x="120" y="1023"/>
                    <a:pt x="120" y="1022"/>
                    <a:pt x="120" y="1022"/>
                  </a:cubicBezTo>
                  <a:cubicBezTo>
                    <a:pt x="120" y="1022"/>
                    <a:pt x="120" y="1021"/>
                    <a:pt x="120" y="1021"/>
                  </a:cubicBezTo>
                  <a:cubicBezTo>
                    <a:pt x="121" y="1021"/>
                    <a:pt x="121" y="1021"/>
                    <a:pt x="121" y="1021"/>
                  </a:cubicBezTo>
                  <a:cubicBezTo>
                    <a:pt x="121" y="1021"/>
                    <a:pt x="121" y="1021"/>
                    <a:pt x="121" y="1021"/>
                  </a:cubicBezTo>
                  <a:cubicBezTo>
                    <a:pt x="122" y="1021"/>
                    <a:pt x="122" y="1021"/>
                    <a:pt x="122" y="1021"/>
                  </a:cubicBezTo>
                  <a:cubicBezTo>
                    <a:pt x="123" y="1021"/>
                    <a:pt x="124" y="1021"/>
                    <a:pt x="124" y="1021"/>
                  </a:cubicBezTo>
                  <a:cubicBezTo>
                    <a:pt x="124" y="1021"/>
                    <a:pt x="124" y="1020"/>
                    <a:pt x="125" y="1020"/>
                  </a:cubicBezTo>
                  <a:cubicBezTo>
                    <a:pt x="126" y="1020"/>
                    <a:pt x="127" y="1019"/>
                    <a:pt x="127" y="1018"/>
                  </a:cubicBezTo>
                  <a:cubicBezTo>
                    <a:pt x="128" y="1017"/>
                    <a:pt x="127" y="1015"/>
                    <a:pt x="126" y="1014"/>
                  </a:cubicBezTo>
                  <a:cubicBezTo>
                    <a:pt x="126" y="1014"/>
                    <a:pt x="125" y="1012"/>
                    <a:pt x="123" y="1011"/>
                  </a:cubicBezTo>
                  <a:cubicBezTo>
                    <a:pt x="123" y="1010"/>
                    <a:pt x="123" y="1010"/>
                    <a:pt x="122" y="1010"/>
                  </a:cubicBezTo>
                  <a:cubicBezTo>
                    <a:pt x="122" y="1010"/>
                    <a:pt x="122" y="1010"/>
                    <a:pt x="122" y="1009"/>
                  </a:cubicBezTo>
                  <a:cubicBezTo>
                    <a:pt x="122" y="1009"/>
                    <a:pt x="121" y="1008"/>
                    <a:pt x="120" y="1007"/>
                  </a:cubicBezTo>
                  <a:cubicBezTo>
                    <a:pt x="120" y="1007"/>
                    <a:pt x="120" y="1007"/>
                    <a:pt x="120" y="1007"/>
                  </a:cubicBezTo>
                  <a:cubicBezTo>
                    <a:pt x="120" y="1007"/>
                    <a:pt x="119" y="1006"/>
                    <a:pt x="119" y="1006"/>
                  </a:cubicBezTo>
                  <a:cubicBezTo>
                    <a:pt x="118" y="1006"/>
                    <a:pt x="118" y="1005"/>
                    <a:pt x="118" y="1005"/>
                  </a:cubicBezTo>
                  <a:cubicBezTo>
                    <a:pt x="117" y="1005"/>
                    <a:pt x="117" y="1004"/>
                    <a:pt x="117" y="1004"/>
                  </a:cubicBezTo>
                  <a:cubicBezTo>
                    <a:pt x="117" y="1003"/>
                    <a:pt x="117" y="1003"/>
                    <a:pt x="117" y="1002"/>
                  </a:cubicBezTo>
                  <a:cubicBezTo>
                    <a:pt x="117" y="1002"/>
                    <a:pt x="117" y="1002"/>
                    <a:pt x="116" y="1002"/>
                  </a:cubicBezTo>
                  <a:cubicBezTo>
                    <a:pt x="116" y="1002"/>
                    <a:pt x="117" y="1002"/>
                    <a:pt x="117" y="1002"/>
                  </a:cubicBezTo>
                  <a:cubicBezTo>
                    <a:pt x="120" y="1001"/>
                    <a:pt x="124" y="1001"/>
                    <a:pt x="127" y="999"/>
                  </a:cubicBezTo>
                  <a:cubicBezTo>
                    <a:pt x="129" y="999"/>
                    <a:pt x="129" y="999"/>
                    <a:pt x="129" y="999"/>
                  </a:cubicBezTo>
                  <a:cubicBezTo>
                    <a:pt x="129" y="998"/>
                    <a:pt x="129" y="998"/>
                    <a:pt x="129" y="998"/>
                  </a:cubicBezTo>
                  <a:cubicBezTo>
                    <a:pt x="129" y="996"/>
                    <a:pt x="130" y="995"/>
                    <a:pt x="130" y="993"/>
                  </a:cubicBezTo>
                  <a:cubicBezTo>
                    <a:pt x="130" y="989"/>
                    <a:pt x="130" y="989"/>
                    <a:pt x="132" y="989"/>
                  </a:cubicBezTo>
                  <a:cubicBezTo>
                    <a:pt x="133" y="989"/>
                    <a:pt x="133" y="989"/>
                    <a:pt x="133" y="989"/>
                  </a:cubicBezTo>
                  <a:cubicBezTo>
                    <a:pt x="134" y="989"/>
                    <a:pt x="138" y="993"/>
                    <a:pt x="139" y="994"/>
                  </a:cubicBezTo>
                  <a:cubicBezTo>
                    <a:pt x="139" y="995"/>
                    <a:pt x="139" y="997"/>
                    <a:pt x="138" y="999"/>
                  </a:cubicBezTo>
                  <a:cubicBezTo>
                    <a:pt x="137" y="999"/>
                    <a:pt x="137" y="1000"/>
                    <a:pt x="137" y="1001"/>
                  </a:cubicBezTo>
                  <a:cubicBezTo>
                    <a:pt x="135" y="1005"/>
                    <a:pt x="137" y="1006"/>
                    <a:pt x="138" y="1007"/>
                  </a:cubicBezTo>
                  <a:cubicBezTo>
                    <a:pt x="139" y="1008"/>
                    <a:pt x="141" y="1008"/>
                    <a:pt x="143" y="1008"/>
                  </a:cubicBezTo>
                  <a:cubicBezTo>
                    <a:pt x="143" y="1008"/>
                    <a:pt x="143" y="1009"/>
                    <a:pt x="144" y="1009"/>
                  </a:cubicBezTo>
                  <a:cubicBezTo>
                    <a:pt x="145" y="1009"/>
                    <a:pt x="146" y="1010"/>
                    <a:pt x="147" y="1010"/>
                  </a:cubicBezTo>
                  <a:cubicBezTo>
                    <a:pt x="147" y="1010"/>
                    <a:pt x="148" y="1010"/>
                    <a:pt x="148" y="1009"/>
                  </a:cubicBezTo>
                  <a:cubicBezTo>
                    <a:pt x="149" y="1009"/>
                    <a:pt x="150" y="1009"/>
                    <a:pt x="150" y="1008"/>
                  </a:cubicBezTo>
                  <a:cubicBezTo>
                    <a:pt x="150" y="1009"/>
                    <a:pt x="150" y="1009"/>
                    <a:pt x="150" y="1009"/>
                  </a:cubicBezTo>
                  <a:cubicBezTo>
                    <a:pt x="150" y="1010"/>
                    <a:pt x="150" y="1011"/>
                    <a:pt x="150" y="1012"/>
                  </a:cubicBezTo>
                  <a:cubicBezTo>
                    <a:pt x="150" y="1012"/>
                    <a:pt x="150" y="1012"/>
                    <a:pt x="150" y="1012"/>
                  </a:cubicBezTo>
                  <a:cubicBezTo>
                    <a:pt x="149" y="1012"/>
                    <a:pt x="149" y="1012"/>
                    <a:pt x="148" y="1012"/>
                  </a:cubicBezTo>
                  <a:cubicBezTo>
                    <a:pt x="146" y="1012"/>
                    <a:pt x="145" y="1014"/>
                    <a:pt x="144" y="1015"/>
                  </a:cubicBezTo>
                  <a:cubicBezTo>
                    <a:pt x="142" y="1019"/>
                    <a:pt x="144" y="1021"/>
                    <a:pt x="146" y="1023"/>
                  </a:cubicBezTo>
                  <a:cubicBezTo>
                    <a:pt x="146" y="1023"/>
                    <a:pt x="147" y="1024"/>
                    <a:pt x="147" y="1024"/>
                  </a:cubicBezTo>
                  <a:cubicBezTo>
                    <a:pt x="147" y="1024"/>
                    <a:pt x="147" y="1024"/>
                    <a:pt x="147" y="1024"/>
                  </a:cubicBezTo>
                  <a:cubicBezTo>
                    <a:pt x="147" y="1025"/>
                    <a:pt x="147" y="1025"/>
                    <a:pt x="147" y="1025"/>
                  </a:cubicBezTo>
                  <a:cubicBezTo>
                    <a:pt x="145" y="1027"/>
                    <a:pt x="145" y="1029"/>
                    <a:pt x="146" y="1031"/>
                  </a:cubicBezTo>
                  <a:cubicBezTo>
                    <a:pt x="146" y="1031"/>
                    <a:pt x="147" y="1032"/>
                    <a:pt x="147" y="1032"/>
                  </a:cubicBezTo>
                  <a:cubicBezTo>
                    <a:pt x="147" y="1032"/>
                    <a:pt x="147" y="1033"/>
                    <a:pt x="147" y="1033"/>
                  </a:cubicBezTo>
                  <a:cubicBezTo>
                    <a:pt x="147" y="1033"/>
                    <a:pt x="147" y="1034"/>
                    <a:pt x="147" y="1034"/>
                  </a:cubicBezTo>
                  <a:cubicBezTo>
                    <a:pt x="147" y="1034"/>
                    <a:pt x="148" y="1035"/>
                    <a:pt x="148" y="1036"/>
                  </a:cubicBezTo>
                  <a:cubicBezTo>
                    <a:pt x="148" y="1038"/>
                    <a:pt x="150" y="1040"/>
                    <a:pt x="151" y="1042"/>
                  </a:cubicBezTo>
                  <a:cubicBezTo>
                    <a:pt x="152" y="1043"/>
                    <a:pt x="153" y="1043"/>
                    <a:pt x="153" y="1044"/>
                  </a:cubicBezTo>
                  <a:cubicBezTo>
                    <a:pt x="154" y="1045"/>
                    <a:pt x="155" y="1045"/>
                    <a:pt x="155" y="1046"/>
                  </a:cubicBezTo>
                  <a:cubicBezTo>
                    <a:pt x="155" y="1046"/>
                    <a:pt x="155" y="1046"/>
                    <a:pt x="155" y="1046"/>
                  </a:cubicBezTo>
                  <a:cubicBezTo>
                    <a:pt x="151" y="1047"/>
                    <a:pt x="150" y="1050"/>
                    <a:pt x="151" y="1054"/>
                  </a:cubicBezTo>
                  <a:cubicBezTo>
                    <a:pt x="152" y="1055"/>
                    <a:pt x="153" y="1056"/>
                    <a:pt x="154" y="1056"/>
                  </a:cubicBezTo>
                  <a:cubicBezTo>
                    <a:pt x="154" y="1056"/>
                    <a:pt x="151" y="1056"/>
                    <a:pt x="151" y="1056"/>
                  </a:cubicBezTo>
                  <a:cubicBezTo>
                    <a:pt x="151" y="1058"/>
                    <a:pt x="151" y="1058"/>
                    <a:pt x="151" y="1058"/>
                  </a:cubicBezTo>
                  <a:cubicBezTo>
                    <a:pt x="149" y="1064"/>
                    <a:pt x="153" y="1067"/>
                    <a:pt x="155" y="1070"/>
                  </a:cubicBezTo>
                  <a:cubicBezTo>
                    <a:pt x="156" y="1070"/>
                    <a:pt x="156" y="1071"/>
                    <a:pt x="157" y="1072"/>
                  </a:cubicBezTo>
                  <a:cubicBezTo>
                    <a:pt x="157" y="1072"/>
                    <a:pt x="158" y="1073"/>
                    <a:pt x="158" y="1074"/>
                  </a:cubicBezTo>
                  <a:cubicBezTo>
                    <a:pt x="159" y="1074"/>
                    <a:pt x="159" y="1074"/>
                    <a:pt x="159" y="1074"/>
                  </a:cubicBezTo>
                  <a:cubicBezTo>
                    <a:pt x="159" y="1074"/>
                    <a:pt x="159" y="1074"/>
                    <a:pt x="159" y="1075"/>
                  </a:cubicBezTo>
                  <a:cubicBezTo>
                    <a:pt x="159" y="1075"/>
                    <a:pt x="159" y="1075"/>
                    <a:pt x="159" y="1075"/>
                  </a:cubicBezTo>
                  <a:cubicBezTo>
                    <a:pt x="159" y="1076"/>
                    <a:pt x="159" y="1077"/>
                    <a:pt x="159" y="1078"/>
                  </a:cubicBezTo>
                  <a:cubicBezTo>
                    <a:pt x="159" y="1079"/>
                    <a:pt x="159" y="1079"/>
                    <a:pt x="159" y="1079"/>
                  </a:cubicBezTo>
                  <a:cubicBezTo>
                    <a:pt x="160" y="1079"/>
                    <a:pt x="160" y="1079"/>
                    <a:pt x="160" y="1079"/>
                  </a:cubicBezTo>
                  <a:cubicBezTo>
                    <a:pt x="160" y="1079"/>
                    <a:pt x="161" y="1080"/>
                    <a:pt x="161" y="1080"/>
                  </a:cubicBezTo>
                  <a:cubicBezTo>
                    <a:pt x="161" y="1080"/>
                    <a:pt x="161" y="1080"/>
                    <a:pt x="161" y="1081"/>
                  </a:cubicBezTo>
                  <a:cubicBezTo>
                    <a:pt x="160" y="1082"/>
                    <a:pt x="160" y="1083"/>
                    <a:pt x="160" y="1084"/>
                  </a:cubicBezTo>
                  <a:cubicBezTo>
                    <a:pt x="160" y="1086"/>
                    <a:pt x="160" y="1087"/>
                    <a:pt x="160" y="1089"/>
                  </a:cubicBezTo>
                  <a:cubicBezTo>
                    <a:pt x="160" y="1090"/>
                    <a:pt x="160" y="1090"/>
                    <a:pt x="160" y="1090"/>
                  </a:cubicBezTo>
                  <a:cubicBezTo>
                    <a:pt x="160" y="1091"/>
                    <a:pt x="160" y="1091"/>
                    <a:pt x="160" y="1091"/>
                  </a:cubicBezTo>
                  <a:cubicBezTo>
                    <a:pt x="160" y="1093"/>
                    <a:pt x="160" y="1096"/>
                    <a:pt x="162" y="1098"/>
                  </a:cubicBezTo>
                  <a:cubicBezTo>
                    <a:pt x="162" y="1098"/>
                    <a:pt x="163" y="1098"/>
                    <a:pt x="163" y="1098"/>
                  </a:cubicBezTo>
                  <a:cubicBezTo>
                    <a:pt x="164" y="1099"/>
                    <a:pt x="164" y="1099"/>
                    <a:pt x="164" y="1099"/>
                  </a:cubicBezTo>
                  <a:cubicBezTo>
                    <a:pt x="164" y="1099"/>
                    <a:pt x="164" y="1099"/>
                    <a:pt x="164" y="1100"/>
                  </a:cubicBezTo>
                  <a:cubicBezTo>
                    <a:pt x="164" y="1100"/>
                    <a:pt x="165" y="1101"/>
                    <a:pt x="166" y="1102"/>
                  </a:cubicBezTo>
                  <a:cubicBezTo>
                    <a:pt x="165" y="1103"/>
                    <a:pt x="165" y="1103"/>
                    <a:pt x="165" y="1103"/>
                  </a:cubicBezTo>
                  <a:cubicBezTo>
                    <a:pt x="165" y="1103"/>
                    <a:pt x="165" y="1104"/>
                    <a:pt x="165" y="1104"/>
                  </a:cubicBezTo>
                  <a:cubicBezTo>
                    <a:pt x="164" y="1105"/>
                    <a:pt x="163" y="1106"/>
                    <a:pt x="164" y="1108"/>
                  </a:cubicBezTo>
                  <a:cubicBezTo>
                    <a:pt x="164" y="1108"/>
                    <a:pt x="164" y="1109"/>
                    <a:pt x="164" y="1109"/>
                  </a:cubicBezTo>
                  <a:cubicBezTo>
                    <a:pt x="164" y="1109"/>
                    <a:pt x="163" y="1109"/>
                    <a:pt x="163" y="1109"/>
                  </a:cubicBezTo>
                  <a:cubicBezTo>
                    <a:pt x="161" y="1109"/>
                    <a:pt x="161" y="1110"/>
                    <a:pt x="160" y="1111"/>
                  </a:cubicBezTo>
                  <a:cubicBezTo>
                    <a:pt x="159" y="1112"/>
                    <a:pt x="159" y="1113"/>
                    <a:pt x="159" y="1114"/>
                  </a:cubicBezTo>
                  <a:cubicBezTo>
                    <a:pt x="159" y="1114"/>
                    <a:pt x="159" y="1113"/>
                    <a:pt x="158" y="1113"/>
                  </a:cubicBezTo>
                  <a:cubicBezTo>
                    <a:pt x="158" y="1113"/>
                    <a:pt x="158" y="1113"/>
                    <a:pt x="158" y="1112"/>
                  </a:cubicBezTo>
                  <a:cubicBezTo>
                    <a:pt x="158" y="1112"/>
                    <a:pt x="157" y="1111"/>
                    <a:pt x="156" y="1110"/>
                  </a:cubicBezTo>
                  <a:cubicBezTo>
                    <a:pt x="155" y="1109"/>
                    <a:pt x="155" y="1109"/>
                    <a:pt x="154" y="1109"/>
                  </a:cubicBezTo>
                  <a:cubicBezTo>
                    <a:pt x="153" y="1108"/>
                    <a:pt x="153" y="1108"/>
                    <a:pt x="153" y="1108"/>
                  </a:cubicBezTo>
                  <a:cubicBezTo>
                    <a:pt x="153" y="1108"/>
                    <a:pt x="152" y="1108"/>
                    <a:pt x="151" y="1108"/>
                  </a:cubicBezTo>
                  <a:cubicBezTo>
                    <a:pt x="150" y="1108"/>
                    <a:pt x="149" y="1109"/>
                    <a:pt x="148" y="1110"/>
                  </a:cubicBezTo>
                  <a:cubicBezTo>
                    <a:pt x="148" y="1111"/>
                    <a:pt x="148" y="1111"/>
                    <a:pt x="148" y="1111"/>
                  </a:cubicBezTo>
                  <a:cubicBezTo>
                    <a:pt x="147" y="1111"/>
                    <a:pt x="147" y="1111"/>
                    <a:pt x="147" y="1111"/>
                  </a:cubicBezTo>
                  <a:cubicBezTo>
                    <a:pt x="147" y="1111"/>
                    <a:pt x="146" y="1111"/>
                    <a:pt x="146" y="1110"/>
                  </a:cubicBezTo>
                  <a:cubicBezTo>
                    <a:pt x="146" y="1110"/>
                    <a:pt x="146" y="1109"/>
                    <a:pt x="146" y="1108"/>
                  </a:cubicBezTo>
                  <a:cubicBezTo>
                    <a:pt x="145" y="1106"/>
                    <a:pt x="144" y="1106"/>
                    <a:pt x="143" y="1106"/>
                  </a:cubicBezTo>
                  <a:cubicBezTo>
                    <a:pt x="142" y="1105"/>
                    <a:pt x="142" y="1104"/>
                    <a:pt x="140" y="1104"/>
                  </a:cubicBezTo>
                  <a:cubicBezTo>
                    <a:pt x="140" y="1104"/>
                    <a:pt x="140" y="1104"/>
                    <a:pt x="140" y="1104"/>
                  </a:cubicBezTo>
                  <a:cubicBezTo>
                    <a:pt x="139" y="1104"/>
                    <a:pt x="139" y="1104"/>
                    <a:pt x="139" y="1104"/>
                  </a:cubicBezTo>
                  <a:cubicBezTo>
                    <a:pt x="140" y="1104"/>
                    <a:pt x="141" y="1103"/>
                    <a:pt x="141" y="1101"/>
                  </a:cubicBezTo>
                  <a:cubicBezTo>
                    <a:pt x="141" y="1100"/>
                    <a:pt x="141" y="1100"/>
                    <a:pt x="141" y="1100"/>
                  </a:cubicBezTo>
                  <a:cubicBezTo>
                    <a:pt x="142" y="1099"/>
                    <a:pt x="144" y="1099"/>
                    <a:pt x="144" y="1097"/>
                  </a:cubicBezTo>
                  <a:cubicBezTo>
                    <a:pt x="145" y="1095"/>
                    <a:pt x="144" y="1092"/>
                    <a:pt x="141" y="1091"/>
                  </a:cubicBezTo>
                  <a:cubicBezTo>
                    <a:pt x="141" y="1090"/>
                    <a:pt x="140" y="1090"/>
                    <a:pt x="140" y="1090"/>
                  </a:cubicBezTo>
                  <a:cubicBezTo>
                    <a:pt x="139" y="1090"/>
                    <a:pt x="139" y="1089"/>
                    <a:pt x="138" y="1089"/>
                  </a:cubicBezTo>
                  <a:cubicBezTo>
                    <a:pt x="138" y="1089"/>
                    <a:pt x="137" y="1089"/>
                    <a:pt x="137" y="1089"/>
                  </a:cubicBezTo>
                  <a:cubicBezTo>
                    <a:pt x="135" y="1089"/>
                    <a:pt x="134" y="1090"/>
                    <a:pt x="133" y="1092"/>
                  </a:cubicBezTo>
                  <a:cubicBezTo>
                    <a:pt x="132" y="1093"/>
                    <a:pt x="131" y="1093"/>
                    <a:pt x="131" y="1094"/>
                  </a:cubicBezTo>
                  <a:cubicBezTo>
                    <a:pt x="131" y="1095"/>
                    <a:pt x="130" y="1096"/>
                    <a:pt x="131" y="1098"/>
                  </a:cubicBezTo>
                  <a:cubicBezTo>
                    <a:pt x="132" y="1098"/>
                    <a:pt x="132" y="1099"/>
                    <a:pt x="133" y="1099"/>
                  </a:cubicBezTo>
                  <a:cubicBezTo>
                    <a:pt x="133" y="1100"/>
                    <a:pt x="133" y="1100"/>
                    <a:pt x="134" y="1101"/>
                  </a:cubicBezTo>
                  <a:cubicBezTo>
                    <a:pt x="134" y="1101"/>
                    <a:pt x="134" y="1102"/>
                    <a:pt x="134" y="1102"/>
                  </a:cubicBezTo>
                  <a:cubicBezTo>
                    <a:pt x="134" y="1102"/>
                    <a:pt x="133" y="1102"/>
                    <a:pt x="133" y="1102"/>
                  </a:cubicBezTo>
                  <a:cubicBezTo>
                    <a:pt x="132" y="1102"/>
                    <a:pt x="132" y="1102"/>
                    <a:pt x="132" y="1102"/>
                  </a:cubicBezTo>
                  <a:cubicBezTo>
                    <a:pt x="132" y="1102"/>
                    <a:pt x="132" y="1102"/>
                    <a:pt x="131" y="1102"/>
                  </a:cubicBezTo>
                  <a:cubicBezTo>
                    <a:pt x="131" y="1102"/>
                    <a:pt x="131" y="1102"/>
                    <a:pt x="131" y="1102"/>
                  </a:cubicBezTo>
                  <a:cubicBezTo>
                    <a:pt x="130" y="1102"/>
                    <a:pt x="130" y="1102"/>
                    <a:pt x="129" y="1102"/>
                  </a:cubicBezTo>
                  <a:cubicBezTo>
                    <a:pt x="128" y="1102"/>
                    <a:pt x="127" y="1102"/>
                    <a:pt x="126" y="1103"/>
                  </a:cubicBezTo>
                  <a:cubicBezTo>
                    <a:pt x="125" y="1104"/>
                    <a:pt x="125" y="1104"/>
                    <a:pt x="124" y="1104"/>
                  </a:cubicBezTo>
                  <a:cubicBezTo>
                    <a:pt x="123" y="1104"/>
                    <a:pt x="123" y="1104"/>
                    <a:pt x="123" y="1104"/>
                  </a:cubicBezTo>
                  <a:cubicBezTo>
                    <a:pt x="122" y="1104"/>
                    <a:pt x="122" y="1104"/>
                    <a:pt x="121" y="1105"/>
                  </a:cubicBezTo>
                  <a:cubicBezTo>
                    <a:pt x="121" y="1105"/>
                    <a:pt x="120" y="1106"/>
                    <a:pt x="120" y="1107"/>
                  </a:cubicBezTo>
                  <a:cubicBezTo>
                    <a:pt x="121" y="1110"/>
                    <a:pt x="124" y="1110"/>
                    <a:pt x="125" y="1110"/>
                  </a:cubicBezTo>
                  <a:cubicBezTo>
                    <a:pt x="125" y="1111"/>
                    <a:pt x="125" y="1111"/>
                    <a:pt x="125" y="1111"/>
                  </a:cubicBezTo>
                  <a:cubicBezTo>
                    <a:pt x="126" y="1111"/>
                    <a:pt x="126" y="1111"/>
                    <a:pt x="126" y="1111"/>
                  </a:cubicBezTo>
                  <a:cubicBezTo>
                    <a:pt x="126" y="1111"/>
                    <a:pt x="125" y="1111"/>
                    <a:pt x="125" y="1111"/>
                  </a:cubicBezTo>
                  <a:cubicBezTo>
                    <a:pt x="125" y="1111"/>
                    <a:pt x="125" y="1111"/>
                    <a:pt x="125" y="1111"/>
                  </a:cubicBezTo>
                  <a:cubicBezTo>
                    <a:pt x="124" y="1111"/>
                    <a:pt x="123" y="1111"/>
                    <a:pt x="122" y="1112"/>
                  </a:cubicBezTo>
                  <a:cubicBezTo>
                    <a:pt x="122" y="1112"/>
                    <a:pt x="122" y="1111"/>
                    <a:pt x="122" y="1111"/>
                  </a:cubicBezTo>
                  <a:cubicBezTo>
                    <a:pt x="121" y="1111"/>
                    <a:pt x="121" y="1111"/>
                    <a:pt x="121" y="1110"/>
                  </a:cubicBezTo>
                  <a:cubicBezTo>
                    <a:pt x="121" y="1109"/>
                    <a:pt x="120" y="1108"/>
                    <a:pt x="118" y="1107"/>
                  </a:cubicBezTo>
                  <a:cubicBezTo>
                    <a:pt x="117" y="1107"/>
                    <a:pt x="117" y="1107"/>
                    <a:pt x="117" y="1107"/>
                  </a:cubicBezTo>
                  <a:cubicBezTo>
                    <a:pt x="117" y="1107"/>
                    <a:pt x="117" y="1107"/>
                    <a:pt x="117" y="1107"/>
                  </a:cubicBezTo>
                  <a:cubicBezTo>
                    <a:pt x="115" y="1107"/>
                    <a:pt x="113" y="1110"/>
                    <a:pt x="113" y="1112"/>
                  </a:cubicBezTo>
                  <a:cubicBezTo>
                    <a:pt x="113" y="1113"/>
                    <a:pt x="113" y="1114"/>
                    <a:pt x="114" y="1115"/>
                  </a:cubicBezTo>
                  <a:cubicBezTo>
                    <a:pt x="114" y="1115"/>
                    <a:pt x="115" y="1115"/>
                    <a:pt x="115" y="1115"/>
                  </a:cubicBezTo>
                  <a:cubicBezTo>
                    <a:pt x="116" y="1117"/>
                    <a:pt x="117" y="1118"/>
                    <a:pt x="119" y="1118"/>
                  </a:cubicBezTo>
                  <a:cubicBezTo>
                    <a:pt x="119" y="1118"/>
                    <a:pt x="119" y="1118"/>
                    <a:pt x="119" y="1118"/>
                  </a:cubicBezTo>
                  <a:cubicBezTo>
                    <a:pt x="120" y="1118"/>
                    <a:pt x="121" y="1118"/>
                    <a:pt x="121" y="1117"/>
                  </a:cubicBezTo>
                  <a:cubicBezTo>
                    <a:pt x="122" y="1118"/>
                    <a:pt x="122" y="1118"/>
                    <a:pt x="123" y="1118"/>
                  </a:cubicBezTo>
                  <a:cubicBezTo>
                    <a:pt x="124" y="1118"/>
                    <a:pt x="124" y="1118"/>
                    <a:pt x="124" y="1118"/>
                  </a:cubicBezTo>
                  <a:cubicBezTo>
                    <a:pt x="125" y="1118"/>
                    <a:pt x="126" y="1118"/>
                    <a:pt x="126" y="1118"/>
                  </a:cubicBezTo>
                  <a:cubicBezTo>
                    <a:pt x="126" y="1118"/>
                    <a:pt x="127" y="1119"/>
                    <a:pt x="127" y="1119"/>
                  </a:cubicBezTo>
                  <a:cubicBezTo>
                    <a:pt x="128" y="1121"/>
                    <a:pt x="129" y="1122"/>
                    <a:pt x="130" y="1122"/>
                  </a:cubicBezTo>
                  <a:cubicBezTo>
                    <a:pt x="131" y="1123"/>
                    <a:pt x="131" y="1123"/>
                    <a:pt x="131" y="1123"/>
                  </a:cubicBezTo>
                  <a:cubicBezTo>
                    <a:pt x="131" y="1123"/>
                    <a:pt x="131" y="1123"/>
                    <a:pt x="131" y="1123"/>
                  </a:cubicBezTo>
                  <a:cubicBezTo>
                    <a:pt x="132" y="1124"/>
                    <a:pt x="133" y="1125"/>
                    <a:pt x="134" y="1125"/>
                  </a:cubicBezTo>
                  <a:cubicBezTo>
                    <a:pt x="135" y="1125"/>
                    <a:pt x="136" y="1125"/>
                    <a:pt x="137" y="1124"/>
                  </a:cubicBezTo>
                  <a:cubicBezTo>
                    <a:pt x="137" y="1124"/>
                    <a:pt x="137" y="1124"/>
                    <a:pt x="137" y="1124"/>
                  </a:cubicBezTo>
                  <a:cubicBezTo>
                    <a:pt x="138" y="1124"/>
                    <a:pt x="138" y="1124"/>
                    <a:pt x="138" y="1124"/>
                  </a:cubicBezTo>
                  <a:cubicBezTo>
                    <a:pt x="137" y="1124"/>
                    <a:pt x="137" y="1125"/>
                    <a:pt x="136" y="1126"/>
                  </a:cubicBezTo>
                  <a:cubicBezTo>
                    <a:pt x="136" y="1127"/>
                    <a:pt x="136" y="1129"/>
                    <a:pt x="137" y="1130"/>
                  </a:cubicBezTo>
                  <a:cubicBezTo>
                    <a:pt x="138" y="1131"/>
                    <a:pt x="140" y="1131"/>
                    <a:pt x="141" y="1131"/>
                  </a:cubicBezTo>
                  <a:cubicBezTo>
                    <a:pt x="141" y="1131"/>
                    <a:pt x="141" y="1131"/>
                    <a:pt x="141" y="1131"/>
                  </a:cubicBezTo>
                  <a:cubicBezTo>
                    <a:pt x="141" y="1132"/>
                    <a:pt x="141" y="1132"/>
                    <a:pt x="141" y="1133"/>
                  </a:cubicBezTo>
                  <a:cubicBezTo>
                    <a:pt x="141" y="1133"/>
                    <a:pt x="141" y="1133"/>
                    <a:pt x="141" y="1133"/>
                  </a:cubicBezTo>
                  <a:cubicBezTo>
                    <a:pt x="139" y="1133"/>
                    <a:pt x="139" y="1133"/>
                    <a:pt x="139" y="1133"/>
                  </a:cubicBezTo>
                  <a:cubicBezTo>
                    <a:pt x="139" y="1135"/>
                    <a:pt x="139" y="1135"/>
                    <a:pt x="139" y="1135"/>
                  </a:cubicBezTo>
                  <a:cubicBezTo>
                    <a:pt x="138" y="1136"/>
                    <a:pt x="138" y="1136"/>
                    <a:pt x="138" y="1136"/>
                  </a:cubicBezTo>
                  <a:cubicBezTo>
                    <a:pt x="136" y="1137"/>
                    <a:pt x="135" y="1140"/>
                    <a:pt x="136" y="1142"/>
                  </a:cubicBezTo>
                  <a:cubicBezTo>
                    <a:pt x="136" y="1143"/>
                    <a:pt x="137" y="1145"/>
                    <a:pt x="140" y="1145"/>
                  </a:cubicBezTo>
                  <a:cubicBezTo>
                    <a:pt x="140" y="1145"/>
                    <a:pt x="140" y="1145"/>
                    <a:pt x="140" y="1145"/>
                  </a:cubicBezTo>
                  <a:cubicBezTo>
                    <a:pt x="140" y="1145"/>
                    <a:pt x="140" y="1146"/>
                    <a:pt x="140" y="1148"/>
                  </a:cubicBezTo>
                  <a:cubicBezTo>
                    <a:pt x="140" y="1148"/>
                    <a:pt x="140" y="1148"/>
                    <a:pt x="140" y="1149"/>
                  </a:cubicBezTo>
                  <a:cubicBezTo>
                    <a:pt x="140" y="1148"/>
                    <a:pt x="140" y="1148"/>
                    <a:pt x="140" y="1148"/>
                  </a:cubicBezTo>
                  <a:cubicBezTo>
                    <a:pt x="139" y="1148"/>
                    <a:pt x="138" y="1149"/>
                    <a:pt x="137" y="1149"/>
                  </a:cubicBezTo>
                  <a:cubicBezTo>
                    <a:pt x="136" y="1150"/>
                    <a:pt x="136" y="1152"/>
                    <a:pt x="136" y="1153"/>
                  </a:cubicBezTo>
                  <a:cubicBezTo>
                    <a:pt x="136" y="1153"/>
                    <a:pt x="135" y="1157"/>
                    <a:pt x="136" y="1159"/>
                  </a:cubicBezTo>
                  <a:cubicBezTo>
                    <a:pt x="135" y="1160"/>
                    <a:pt x="135" y="1160"/>
                    <a:pt x="134" y="1161"/>
                  </a:cubicBezTo>
                  <a:cubicBezTo>
                    <a:pt x="133" y="1162"/>
                    <a:pt x="133" y="1163"/>
                    <a:pt x="133" y="1164"/>
                  </a:cubicBezTo>
                  <a:cubicBezTo>
                    <a:pt x="133" y="1164"/>
                    <a:pt x="133" y="1165"/>
                    <a:pt x="133" y="1165"/>
                  </a:cubicBezTo>
                  <a:cubicBezTo>
                    <a:pt x="133" y="1165"/>
                    <a:pt x="133" y="1166"/>
                    <a:pt x="132" y="1166"/>
                  </a:cubicBezTo>
                  <a:cubicBezTo>
                    <a:pt x="131" y="1167"/>
                    <a:pt x="130" y="1169"/>
                    <a:pt x="131" y="1171"/>
                  </a:cubicBezTo>
                  <a:cubicBezTo>
                    <a:pt x="131" y="1173"/>
                    <a:pt x="131" y="1173"/>
                    <a:pt x="131" y="1173"/>
                  </a:cubicBezTo>
                  <a:cubicBezTo>
                    <a:pt x="133" y="1173"/>
                    <a:pt x="133" y="1173"/>
                    <a:pt x="133" y="1173"/>
                  </a:cubicBezTo>
                  <a:cubicBezTo>
                    <a:pt x="134" y="1174"/>
                    <a:pt x="136" y="1174"/>
                    <a:pt x="137" y="1174"/>
                  </a:cubicBezTo>
                  <a:cubicBezTo>
                    <a:pt x="138" y="1174"/>
                    <a:pt x="138" y="1174"/>
                    <a:pt x="138" y="1174"/>
                  </a:cubicBezTo>
                  <a:cubicBezTo>
                    <a:pt x="138" y="1174"/>
                    <a:pt x="139" y="1174"/>
                    <a:pt x="139" y="1174"/>
                  </a:cubicBezTo>
                  <a:cubicBezTo>
                    <a:pt x="139" y="1174"/>
                    <a:pt x="139" y="1175"/>
                    <a:pt x="139" y="1176"/>
                  </a:cubicBezTo>
                  <a:cubicBezTo>
                    <a:pt x="138" y="1176"/>
                    <a:pt x="138" y="1176"/>
                    <a:pt x="137" y="1176"/>
                  </a:cubicBezTo>
                  <a:cubicBezTo>
                    <a:pt x="136" y="1177"/>
                    <a:pt x="136" y="1178"/>
                    <a:pt x="136" y="1178"/>
                  </a:cubicBezTo>
                  <a:cubicBezTo>
                    <a:pt x="136" y="1178"/>
                    <a:pt x="136" y="1179"/>
                    <a:pt x="136" y="1179"/>
                  </a:cubicBezTo>
                  <a:cubicBezTo>
                    <a:pt x="135" y="1179"/>
                    <a:pt x="135" y="1179"/>
                    <a:pt x="135" y="1179"/>
                  </a:cubicBezTo>
                  <a:cubicBezTo>
                    <a:pt x="135" y="1179"/>
                    <a:pt x="135" y="1179"/>
                    <a:pt x="134" y="1179"/>
                  </a:cubicBezTo>
                  <a:cubicBezTo>
                    <a:pt x="134" y="1179"/>
                    <a:pt x="134" y="1179"/>
                    <a:pt x="133" y="1179"/>
                  </a:cubicBezTo>
                  <a:cubicBezTo>
                    <a:pt x="131" y="1179"/>
                    <a:pt x="129" y="1182"/>
                    <a:pt x="128" y="1184"/>
                  </a:cubicBezTo>
                  <a:cubicBezTo>
                    <a:pt x="127" y="1184"/>
                    <a:pt x="127" y="1185"/>
                    <a:pt x="127" y="1185"/>
                  </a:cubicBezTo>
                  <a:cubicBezTo>
                    <a:pt x="126" y="1186"/>
                    <a:pt x="126" y="1186"/>
                    <a:pt x="126" y="1186"/>
                  </a:cubicBezTo>
                  <a:cubicBezTo>
                    <a:pt x="126" y="1187"/>
                    <a:pt x="125" y="1188"/>
                    <a:pt x="125" y="1188"/>
                  </a:cubicBezTo>
                  <a:cubicBezTo>
                    <a:pt x="125" y="1188"/>
                    <a:pt x="124" y="1188"/>
                    <a:pt x="124" y="1189"/>
                  </a:cubicBezTo>
                  <a:cubicBezTo>
                    <a:pt x="123" y="1189"/>
                    <a:pt x="122" y="1189"/>
                    <a:pt x="121" y="1190"/>
                  </a:cubicBezTo>
                  <a:cubicBezTo>
                    <a:pt x="119" y="1193"/>
                    <a:pt x="120" y="1197"/>
                    <a:pt x="121" y="1199"/>
                  </a:cubicBezTo>
                  <a:cubicBezTo>
                    <a:pt x="122" y="1201"/>
                    <a:pt x="124" y="1203"/>
                    <a:pt x="126" y="1204"/>
                  </a:cubicBezTo>
                  <a:cubicBezTo>
                    <a:pt x="127" y="1204"/>
                    <a:pt x="127" y="1204"/>
                    <a:pt x="128" y="1205"/>
                  </a:cubicBezTo>
                  <a:cubicBezTo>
                    <a:pt x="128" y="1205"/>
                    <a:pt x="129" y="1206"/>
                    <a:pt x="130" y="1207"/>
                  </a:cubicBezTo>
                  <a:cubicBezTo>
                    <a:pt x="130" y="1208"/>
                    <a:pt x="130" y="1208"/>
                    <a:pt x="130" y="1208"/>
                  </a:cubicBezTo>
                  <a:cubicBezTo>
                    <a:pt x="131" y="1208"/>
                    <a:pt x="131" y="1210"/>
                    <a:pt x="133" y="1210"/>
                  </a:cubicBezTo>
                  <a:cubicBezTo>
                    <a:pt x="134" y="1210"/>
                    <a:pt x="134" y="1209"/>
                    <a:pt x="135" y="1209"/>
                  </a:cubicBezTo>
                  <a:cubicBezTo>
                    <a:pt x="137" y="1209"/>
                    <a:pt x="138" y="1207"/>
                    <a:pt x="139" y="1205"/>
                  </a:cubicBezTo>
                  <a:cubicBezTo>
                    <a:pt x="139" y="1203"/>
                    <a:pt x="138" y="1201"/>
                    <a:pt x="137" y="1200"/>
                  </a:cubicBezTo>
                  <a:cubicBezTo>
                    <a:pt x="136" y="1199"/>
                    <a:pt x="136" y="1199"/>
                    <a:pt x="135" y="1198"/>
                  </a:cubicBezTo>
                  <a:cubicBezTo>
                    <a:pt x="134" y="1198"/>
                    <a:pt x="134" y="1197"/>
                    <a:pt x="133" y="1196"/>
                  </a:cubicBezTo>
                  <a:cubicBezTo>
                    <a:pt x="133" y="1196"/>
                    <a:pt x="134" y="1196"/>
                    <a:pt x="134" y="1196"/>
                  </a:cubicBezTo>
                  <a:cubicBezTo>
                    <a:pt x="135" y="1196"/>
                    <a:pt x="136" y="1196"/>
                    <a:pt x="137" y="1196"/>
                  </a:cubicBezTo>
                  <a:cubicBezTo>
                    <a:pt x="138" y="1195"/>
                    <a:pt x="139" y="1195"/>
                    <a:pt x="140" y="1194"/>
                  </a:cubicBezTo>
                  <a:cubicBezTo>
                    <a:pt x="140" y="1195"/>
                    <a:pt x="140" y="1197"/>
                    <a:pt x="141" y="1197"/>
                  </a:cubicBezTo>
                  <a:cubicBezTo>
                    <a:pt x="142" y="1198"/>
                    <a:pt x="144" y="1199"/>
                    <a:pt x="145" y="1199"/>
                  </a:cubicBezTo>
                  <a:cubicBezTo>
                    <a:pt x="146" y="1199"/>
                    <a:pt x="147" y="1200"/>
                    <a:pt x="147" y="1200"/>
                  </a:cubicBezTo>
                  <a:cubicBezTo>
                    <a:pt x="147" y="1200"/>
                    <a:pt x="147" y="1201"/>
                    <a:pt x="147" y="1201"/>
                  </a:cubicBezTo>
                  <a:cubicBezTo>
                    <a:pt x="148" y="1202"/>
                    <a:pt x="149" y="1202"/>
                    <a:pt x="150" y="1203"/>
                  </a:cubicBezTo>
                  <a:cubicBezTo>
                    <a:pt x="152" y="1204"/>
                    <a:pt x="153" y="1204"/>
                    <a:pt x="155" y="1204"/>
                  </a:cubicBezTo>
                  <a:cubicBezTo>
                    <a:pt x="155" y="1204"/>
                    <a:pt x="155" y="1205"/>
                    <a:pt x="156" y="1205"/>
                  </a:cubicBezTo>
                  <a:cubicBezTo>
                    <a:pt x="157" y="1205"/>
                    <a:pt x="157" y="1205"/>
                    <a:pt x="158" y="1206"/>
                  </a:cubicBezTo>
                  <a:cubicBezTo>
                    <a:pt x="158" y="1206"/>
                    <a:pt x="159" y="1206"/>
                    <a:pt x="159" y="1206"/>
                  </a:cubicBezTo>
                  <a:cubicBezTo>
                    <a:pt x="159" y="1206"/>
                    <a:pt x="159" y="1206"/>
                    <a:pt x="160" y="1206"/>
                  </a:cubicBezTo>
                  <a:cubicBezTo>
                    <a:pt x="161" y="1206"/>
                    <a:pt x="162" y="1207"/>
                    <a:pt x="163" y="1207"/>
                  </a:cubicBezTo>
                  <a:cubicBezTo>
                    <a:pt x="164" y="1207"/>
                    <a:pt x="165" y="1206"/>
                    <a:pt x="165" y="1206"/>
                  </a:cubicBezTo>
                  <a:cubicBezTo>
                    <a:pt x="167" y="1205"/>
                    <a:pt x="167" y="1204"/>
                    <a:pt x="167" y="1202"/>
                  </a:cubicBezTo>
                  <a:cubicBezTo>
                    <a:pt x="167" y="1202"/>
                    <a:pt x="167" y="1202"/>
                    <a:pt x="167" y="1202"/>
                  </a:cubicBezTo>
                  <a:cubicBezTo>
                    <a:pt x="167" y="1202"/>
                    <a:pt x="168" y="1202"/>
                    <a:pt x="168" y="1202"/>
                  </a:cubicBezTo>
                  <a:cubicBezTo>
                    <a:pt x="169" y="1202"/>
                    <a:pt x="171" y="1203"/>
                    <a:pt x="171" y="1204"/>
                  </a:cubicBezTo>
                  <a:cubicBezTo>
                    <a:pt x="172" y="1204"/>
                    <a:pt x="172" y="1205"/>
                    <a:pt x="173" y="1205"/>
                  </a:cubicBezTo>
                  <a:cubicBezTo>
                    <a:pt x="173" y="1206"/>
                    <a:pt x="174" y="1206"/>
                    <a:pt x="174" y="1206"/>
                  </a:cubicBezTo>
                  <a:cubicBezTo>
                    <a:pt x="173" y="1206"/>
                    <a:pt x="173" y="1206"/>
                    <a:pt x="172" y="1206"/>
                  </a:cubicBezTo>
                  <a:cubicBezTo>
                    <a:pt x="172" y="1206"/>
                    <a:pt x="171" y="1206"/>
                    <a:pt x="170" y="1206"/>
                  </a:cubicBezTo>
                  <a:cubicBezTo>
                    <a:pt x="168" y="1207"/>
                    <a:pt x="167" y="1209"/>
                    <a:pt x="167" y="1211"/>
                  </a:cubicBezTo>
                  <a:cubicBezTo>
                    <a:pt x="167" y="1212"/>
                    <a:pt x="167" y="1213"/>
                    <a:pt x="168" y="1214"/>
                  </a:cubicBezTo>
                  <a:cubicBezTo>
                    <a:pt x="168" y="1214"/>
                    <a:pt x="168" y="1214"/>
                    <a:pt x="168" y="1214"/>
                  </a:cubicBezTo>
                  <a:cubicBezTo>
                    <a:pt x="168" y="1215"/>
                    <a:pt x="167" y="1217"/>
                    <a:pt x="169" y="1218"/>
                  </a:cubicBezTo>
                  <a:cubicBezTo>
                    <a:pt x="170" y="1219"/>
                    <a:pt x="171" y="1219"/>
                    <a:pt x="171" y="1219"/>
                  </a:cubicBezTo>
                  <a:cubicBezTo>
                    <a:pt x="171" y="1219"/>
                    <a:pt x="171" y="1219"/>
                    <a:pt x="171" y="1219"/>
                  </a:cubicBezTo>
                  <a:cubicBezTo>
                    <a:pt x="173" y="1219"/>
                    <a:pt x="175" y="1217"/>
                    <a:pt x="175" y="1216"/>
                  </a:cubicBezTo>
                  <a:cubicBezTo>
                    <a:pt x="176" y="1216"/>
                    <a:pt x="176" y="1216"/>
                    <a:pt x="176" y="1216"/>
                  </a:cubicBezTo>
                  <a:cubicBezTo>
                    <a:pt x="176" y="1215"/>
                    <a:pt x="176" y="1215"/>
                    <a:pt x="176" y="1215"/>
                  </a:cubicBezTo>
                  <a:cubicBezTo>
                    <a:pt x="177" y="1215"/>
                    <a:pt x="178" y="1214"/>
                    <a:pt x="179" y="1212"/>
                  </a:cubicBezTo>
                  <a:cubicBezTo>
                    <a:pt x="179" y="1211"/>
                    <a:pt x="179" y="1211"/>
                    <a:pt x="179" y="1210"/>
                  </a:cubicBezTo>
                  <a:cubicBezTo>
                    <a:pt x="179" y="1210"/>
                    <a:pt x="180" y="1211"/>
                    <a:pt x="181" y="1211"/>
                  </a:cubicBezTo>
                  <a:cubicBezTo>
                    <a:pt x="182" y="1211"/>
                    <a:pt x="183" y="1211"/>
                    <a:pt x="184" y="1212"/>
                  </a:cubicBezTo>
                  <a:cubicBezTo>
                    <a:pt x="184" y="1212"/>
                    <a:pt x="184" y="1212"/>
                    <a:pt x="184" y="1212"/>
                  </a:cubicBezTo>
                  <a:cubicBezTo>
                    <a:pt x="184" y="1213"/>
                    <a:pt x="182" y="1214"/>
                    <a:pt x="181" y="1214"/>
                  </a:cubicBezTo>
                  <a:cubicBezTo>
                    <a:pt x="181" y="1214"/>
                    <a:pt x="180" y="1215"/>
                    <a:pt x="179" y="1215"/>
                  </a:cubicBezTo>
                  <a:cubicBezTo>
                    <a:pt x="179" y="1215"/>
                    <a:pt x="179" y="1215"/>
                    <a:pt x="178" y="1216"/>
                  </a:cubicBezTo>
                  <a:cubicBezTo>
                    <a:pt x="176" y="1216"/>
                    <a:pt x="176" y="1218"/>
                    <a:pt x="175" y="1218"/>
                  </a:cubicBezTo>
                  <a:cubicBezTo>
                    <a:pt x="175" y="1219"/>
                    <a:pt x="175" y="1219"/>
                    <a:pt x="175" y="1219"/>
                  </a:cubicBezTo>
                  <a:cubicBezTo>
                    <a:pt x="174" y="1220"/>
                    <a:pt x="174" y="1220"/>
                    <a:pt x="174" y="1220"/>
                  </a:cubicBezTo>
                  <a:cubicBezTo>
                    <a:pt x="173" y="1221"/>
                    <a:pt x="171" y="1225"/>
                    <a:pt x="173" y="1228"/>
                  </a:cubicBezTo>
                  <a:cubicBezTo>
                    <a:pt x="173" y="1229"/>
                    <a:pt x="174" y="1229"/>
                    <a:pt x="174" y="1229"/>
                  </a:cubicBezTo>
                  <a:cubicBezTo>
                    <a:pt x="173" y="1230"/>
                    <a:pt x="173" y="1230"/>
                    <a:pt x="172" y="1231"/>
                  </a:cubicBezTo>
                  <a:cubicBezTo>
                    <a:pt x="171" y="1233"/>
                    <a:pt x="170" y="1237"/>
                    <a:pt x="171" y="1239"/>
                  </a:cubicBezTo>
                  <a:cubicBezTo>
                    <a:pt x="171" y="1239"/>
                    <a:pt x="171" y="1240"/>
                    <a:pt x="171" y="1240"/>
                  </a:cubicBezTo>
                  <a:cubicBezTo>
                    <a:pt x="171" y="1240"/>
                    <a:pt x="170" y="1239"/>
                    <a:pt x="169" y="1239"/>
                  </a:cubicBezTo>
                  <a:cubicBezTo>
                    <a:pt x="169" y="1239"/>
                    <a:pt x="168" y="1240"/>
                    <a:pt x="167" y="1240"/>
                  </a:cubicBezTo>
                  <a:cubicBezTo>
                    <a:pt x="166" y="1240"/>
                    <a:pt x="166" y="1240"/>
                    <a:pt x="166" y="1240"/>
                  </a:cubicBezTo>
                  <a:cubicBezTo>
                    <a:pt x="166" y="1241"/>
                    <a:pt x="166" y="1241"/>
                    <a:pt x="166" y="1241"/>
                  </a:cubicBezTo>
                  <a:cubicBezTo>
                    <a:pt x="166" y="1241"/>
                    <a:pt x="166" y="1242"/>
                    <a:pt x="166" y="1242"/>
                  </a:cubicBezTo>
                  <a:cubicBezTo>
                    <a:pt x="166" y="1241"/>
                    <a:pt x="166" y="1241"/>
                    <a:pt x="166" y="1240"/>
                  </a:cubicBezTo>
                  <a:cubicBezTo>
                    <a:pt x="166" y="1240"/>
                    <a:pt x="166" y="1240"/>
                    <a:pt x="166" y="1240"/>
                  </a:cubicBezTo>
                  <a:cubicBezTo>
                    <a:pt x="165" y="1238"/>
                    <a:pt x="165" y="1238"/>
                    <a:pt x="165" y="1238"/>
                  </a:cubicBezTo>
                  <a:cubicBezTo>
                    <a:pt x="164" y="1238"/>
                    <a:pt x="164" y="1238"/>
                    <a:pt x="164" y="1238"/>
                  </a:cubicBezTo>
                  <a:cubicBezTo>
                    <a:pt x="164" y="1237"/>
                    <a:pt x="164" y="1237"/>
                    <a:pt x="164" y="1236"/>
                  </a:cubicBezTo>
                  <a:cubicBezTo>
                    <a:pt x="163" y="1235"/>
                    <a:pt x="162" y="1234"/>
                    <a:pt x="160" y="1234"/>
                  </a:cubicBezTo>
                  <a:cubicBezTo>
                    <a:pt x="158" y="1234"/>
                    <a:pt x="154" y="1236"/>
                    <a:pt x="154" y="1239"/>
                  </a:cubicBezTo>
                  <a:cubicBezTo>
                    <a:pt x="154" y="1239"/>
                    <a:pt x="154" y="1241"/>
                    <a:pt x="156" y="1242"/>
                  </a:cubicBezTo>
                  <a:cubicBezTo>
                    <a:pt x="156" y="1243"/>
                    <a:pt x="156" y="1245"/>
                    <a:pt x="158" y="1246"/>
                  </a:cubicBezTo>
                  <a:cubicBezTo>
                    <a:pt x="158" y="1246"/>
                    <a:pt x="159" y="1246"/>
                    <a:pt x="159" y="1246"/>
                  </a:cubicBezTo>
                  <a:cubicBezTo>
                    <a:pt x="160" y="1246"/>
                    <a:pt x="160" y="1246"/>
                    <a:pt x="160" y="1246"/>
                  </a:cubicBezTo>
                  <a:cubicBezTo>
                    <a:pt x="160" y="1247"/>
                    <a:pt x="159" y="1248"/>
                    <a:pt x="159" y="1248"/>
                  </a:cubicBezTo>
                  <a:cubicBezTo>
                    <a:pt x="158" y="1248"/>
                    <a:pt x="157" y="1248"/>
                    <a:pt x="156" y="1248"/>
                  </a:cubicBezTo>
                  <a:cubicBezTo>
                    <a:pt x="153" y="1248"/>
                    <a:pt x="151" y="1249"/>
                    <a:pt x="151" y="1252"/>
                  </a:cubicBezTo>
                  <a:cubicBezTo>
                    <a:pt x="150" y="1255"/>
                    <a:pt x="152" y="1257"/>
                    <a:pt x="153" y="1258"/>
                  </a:cubicBezTo>
                  <a:cubicBezTo>
                    <a:pt x="153" y="1259"/>
                    <a:pt x="153" y="1259"/>
                    <a:pt x="154" y="1260"/>
                  </a:cubicBezTo>
                  <a:cubicBezTo>
                    <a:pt x="156" y="1262"/>
                    <a:pt x="157" y="1263"/>
                    <a:pt x="156" y="1264"/>
                  </a:cubicBezTo>
                  <a:cubicBezTo>
                    <a:pt x="154" y="1268"/>
                    <a:pt x="153" y="1270"/>
                    <a:pt x="157" y="1274"/>
                  </a:cubicBezTo>
                  <a:cubicBezTo>
                    <a:pt x="157" y="1274"/>
                    <a:pt x="158" y="1275"/>
                    <a:pt x="158" y="1276"/>
                  </a:cubicBezTo>
                  <a:cubicBezTo>
                    <a:pt x="159" y="1278"/>
                    <a:pt x="161" y="1280"/>
                    <a:pt x="164" y="1280"/>
                  </a:cubicBezTo>
                  <a:cubicBezTo>
                    <a:pt x="164" y="1280"/>
                    <a:pt x="164" y="1280"/>
                    <a:pt x="164" y="1280"/>
                  </a:cubicBezTo>
                  <a:cubicBezTo>
                    <a:pt x="165" y="1280"/>
                    <a:pt x="165" y="1280"/>
                    <a:pt x="166" y="1280"/>
                  </a:cubicBezTo>
                  <a:cubicBezTo>
                    <a:pt x="165" y="1280"/>
                    <a:pt x="164" y="1281"/>
                    <a:pt x="164" y="1281"/>
                  </a:cubicBezTo>
                  <a:cubicBezTo>
                    <a:pt x="163" y="1283"/>
                    <a:pt x="162" y="1284"/>
                    <a:pt x="162" y="1285"/>
                  </a:cubicBezTo>
                  <a:cubicBezTo>
                    <a:pt x="163" y="1288"/>
                    <a:pt x="167" y="1291"/>
                    <a:pt x="167" y="1291"/>
                  </a:cubicBezTo>
                  <a:cubicBezTo>
                    <a:pt x="168" y="1291"/>
                    <a:pt x="169" y="1291"/>
                    <a:pt x="170" y="1291"/>
                  </a:cubicBezTo>
                  <a:cubicBezTo>
                    <a:pt x="171" y="1291"/>
                    <a:pt x="171" y="1291"/>
                    <a:pt x="171" y="1291"/>
                  </a:cubicBezTo>
                  <a:cubicBezTo>
                    <a:pt x="170" y="1292"/>
                    <a:pt x="170" y="1292"/>
                    <a:pt x="170" y="1292"/>
                  </a:cubicBezTo>
                  <a:cubicBezTo>
                    <a:pt x="169" y="1292"/>
                    <a:pt x="168" y="1294"/>
                    <a:pt x="168" y="1295"/>
                  </a:cubicBezTo>
                  <a:cubicBezTo>
                    <a:pt x="167" y="1297"/>
                    <a:pt x="168" y="1299"/>
                    <a:pt x="169" y="1300"/>
                  </a:cubicBezTo>
                  <a:cubicBezTo>
                    <a:pt x="170" y="1301"/>
                    <a:pt x="172" y="1302"/>
                    <a:pt x="173" y="1302"/>
                  </a:cubicBezTo>
                  <a:cubicBezTo>
                    <a:pt x="174" y="1302"/>
                    <a:pt x="175" y="1302"/>
                    <a:pt x="176" y="1301"/>
                  </a:cubicBezTo>
                  <a:cubicBezTo>
                    <a:pt x="176" y="1302"/>
                    <a:pt x="176" y="1302"/>
                    <a:pt x="176" y="1302"/>
                  </a:cubicBezTo>
                  <a:cubicBezTo>
                    <a:pt x="176" y="1307"/>
                    <a:pt x="183" y="1310"/>
                    <a:pt x="185" y="1310"/>
                  </a:cubicBezTo>
                  <a:cubicBezTo>
                    <a:pt x="186" y="1311"/>
                    <a:pt x="187" y="1311"/>
                    <a:pt x="187" y="1312"/>
                  </a:cubicBezTo>
                  <a:cubicBezTo>
                    <a:pt x="187" y="1312"/>
                    <a:pt x="186" y="1312"/>
                    <a:pt x="186" y="1312"/>
                  </a:cubicBezTo>
                  <a:cubicBezTo>
                    <a:pt x="185" y="1311"/>
                    <a:pt x="185" y="1311"/>
                    <a:pt x="185" y="1311"/>
                  </a:cubicBezTo>
                  <a:cubicBezTo>
                    <a:pt x="184" y="1311"/>
                    <a:pt x="184" y="1311"/>
                    <a:pt x="183" y="1311"/>
                  </a:cubicBezTo>
                  <a:cubicBezTo>
                    <a:pt x="181" y="1311"/>
                    <a:pt x="179" y="1313"/>
                    <a:pt x="179" y="1314"/>
                  </a:cubicBezTo>
                  <a:cubicBezTo>
                    <a:pt x="177" y="1317"/>
                    <a:pt x="177" y="1317"/>
                    <a:pt x="177" y="1317"/>
                  </a:cubicBezTo>
                  <a:cubicBezTo>
                    <a:pt x="181" y="1318"/>
                    <a:pt x="181" y="1318"/>
                    <a:pt x="181" y="1318"/>
                  </a:cubicBezTo>
                  <a:cubicBezTo>
                    <a:pt x="181" y="1318"/>
                    <a:pt x="181" y="1318"/>
                    <a:pt x="181" y="1318"/>
                  </a:cubicBezTo>
                  <a:cubicBezTo>
                    <a:pt x="181" y="1319"/>
                    <a:pt x="182" y="1321"/>
                    <a:pt x="183" y="1322"/>
                  </a:cubicBezTo>
                  <a:cubicBezTo>
                    <a:pt x="184" y="1323"/>
                    <a:pt x="186" y="1323"/>
                    <a:pt x="187" y="1323"/>
                  </a:cubicBezTo>
                  <a:cubicBezTo>
                    <a:pt x="187" y="1323"/>
                    <a:pt x="188" y="1323"/>
                    <a:pt x="188" y="1323"/>
                  </a:cubicBezTo>
                  <a:cubicBezTo>
                    <a:pt x="188" y="1323"/>
                    <a:pt x="189" y="1323"/>
                    <a:pt x="189" y="1323"/>
                  </a:cubicBezTo>
                  <a:cubicBezTo>
                    <a:pt x="189" y="1323"/>
                    <a:pt x="189" y="1323"/>
                    <a:pt x="189" y="1323"/>
                  </a:cubicBezTo>
                  <a:cubicBezTo>
                    <a:pt x="189" y="1323"/>
                    <a:pt x="190" y="1324"/>
                    <a:pt x="191" y="1325"/>
                  </a:cubicBezTo>
                  <a:cubicBezTo>
                    <a:pt x="192" y="1326"/>
                    <a:pt x="193" y="1326"/>
                    <a:pt x="194" y="1326"/>
                  </a:cubicBezTo>
                  <a:cubicBezTo>
                    <a:pt x="195" y="1326"/>
                    <a:pt x="196" y="1326"/>
                    <a:pt x="196" y="1326"/>
                  </a:cubicBezTo>
                  <a:cubicBezTo>
                    <a:pt x="197" y="1326"/>
                    <a:pt x="197" y="1325"/>
                    <a:pt x="197" y="1325"/>
                  </a:cubicBezTo>
                  <a:cubicBezTo>
                    <a:pt x="198" y="1325"/>
                    <a:pt x="198" y="1326"/>
                    <a:pt x="198" y="1326"/>
                  </a:cubicBezTo>
                  <a:cubicBezTo>
                    <a:pt x="199" y="1326"/>
                    <a:pt x="200" y="1326"/>
                    <a:pt x="201" y="1326"/>
                  </a:cubicBezTo>
                  <a:cubicBezTo>
                    <a:pt x="202" y="1326"/>
                    <a:pt x="203" y="1326"/>
                    <a:pt x="204" y="1325"/>
                  </a:cubicBezTo>
                  <a:cubicBezTo>
                    <a:pt x="204" y="1325"/>
                    <a:pt x="204" y="1326"/>
                    <a:pt x="205" y="1327"/>
                  </a:cubicBezTo>
                  <a:cubicBezTo>
                    <a:pt x="205" y="1327"/>
                    <a:pt x="206" y="1328"/>
                    <a:pt x="209" y="1330"/>
                  </a:cubicBezTo>
                  <a:cubicBezTo>
                    <a:pt x="208" y="1330"/>
                    <a:pt x="208" y="1330"/>
                    <a:pt x="208" y="1330"/>
                  </a:cubicBezTo>
                  <a:cubicBezTo>
                    <a:pt x="207" y="1329"/>
                    <a:pt x="207" y="1329"/>
                    <a:pt x="206" y="1329"/>
                  </a:cubicBezTo>
                  <a:cubicBezTo>
                    <a:pt x="205" y="1329"/>
                    <a:pt x="205" y="1329"/>
                    <a:pt x="204" y="1329"/>
                  </a:cubicBezTo>
                  <a:cubicBezTo>
                    <a:pt x="204" y="1328"/>
                    <a:pt x="203" y="1327"/>
                    <a:pt x="202" y="1327"/>
                  </a:cubicBezTo>
                  <a:cubicBezTo>
                    <a:pt x="201" y="1327"/>
                    <a:pt x="201" y="1327"/>
                    <a:pt x="200" y="1327"/>
                  </a:cubicBezTo>
                  <a:cubicBezTo>
                    <a:pt x="200" y="1327"/>
                    <a:pt x="199" y="1327"/>
                    <a:pt x="199" y="1327"/>
                  </a:cubicBezTo>
                  <a:cubicBezTo>
                    <a:pt x="198" y="1327"/>
                    <a:pt x="198" y="1327"/>
                    <a:pt x="198" y="1327"/>
                  </a:cubicBezTo>
                  <a:cubicBezTo>
                    <a:pt x="198" y="1327"/>
                    <a:pt x="198" y="1327"/>
                    <a:pt x="198" y="1327"/>
                  </a:cubicBezTo>
                  <a:cubicBezTo>
                    <a:pt x="197" y="1327"/>
                    <a:pt x="197" y="1327"/>
                    <a:pt x="196" y="1327"/>
                  </a:cubicBezTo>
                  <a:cubicBezTo>
                    <a:pt x="194" y="1327"/>
                    <a:pt x="193" y="1328"/>
                    <a:pt x="193" y="1329"/>
                  </a:cubicBezTo>
                  <a:cubicBezTo>
                    <a:pt x="192" y="1330"/>
                    <a:pt x="192" y="1332"/>
                    <a:pt x="193" y="1333"/>
                  </a:cubicBezTo>
                  <a:cubicBezTo>
                    <a:pt x="193" y="1334"/>
                    <a:pt x="194" y="1335"/>
                    <a:pt x="194" y="1335"/>
                  </a:cubicBezTo>
                  <a:cubicBezTo>
                    <a:pt x="194" y="1335"/>
                    <a:pt x="194" y="1335"/>
                    <a:pt x="194" y="1335"/>
                  </a:cubicBezTo>
                  <a:cubicBezTo>
                    <a:pt x="194" y="1337"/>
                    <a:pt x="194" y="1339"/>
                    <a:pt x="194" y="1341"/>
                  </a:cubicBezTo>
                  <a:cubicBezTo>
                    <a:pt x="195" y="1344"/>
                    <a:pt x="197" y="1344"/>
                    <a:pt x="198" y="1344"/>
                  </a:cubicBezTo>
                  <a:cubicBezTo>
                    <a:pt x="199" y="1344"/>
                    <a:pt x="199" y="1344"/>
                    <a:pt x="200" y="1344"/>
                  </a:cubicBezTo>
                  <a:cubicBezTo>
                    <a:pt x="200" y="1344"/>
                    <a:pt x="200" y="1344"/>
                    <a:pt x="200" y="1344"/>
                  </a:cubicBezTo>
                  <a:cubicBezTo>
                    <a:pt x="200" y="1344"/>
                    <a:pt x="201" y="1345"/>
                    <a:pt x="201" y="1345"/>
                  </a:cubicBezTo>
                  <a:cubicBezTo>
                    <a:pt x="201" y="1345"/>
                    <a:pt x="201" y="1345"/>
                    <a:pt x="201" y="1345"/>
                  </a:cubicBezTo>
                  <a:cubicBezTo>
                    <a:pt x="200" y="1346"/>
                    <a:pt x="199" y="1346"/>
                    <a:pt x="198" y="1348"/>
                  </a:cubicBezTo>
                  <a:cubicBezTo>
                    <a:pt x="198" y="1348"/>
                    <a:pt x="198" y="1349"/>
                    <a:pt x="198" y="1351"/>
                  </a:cubicBezTo>
                  <a:cubicBezTo>
                    <a:pt x="199" y="1351"/>
                    <a:pt x="199" y="1351"/>
                    <a:pt x="199" y="1352"/>
                  </a:cubicBezTo>
                  <a:cubicBezTo>
                    <a:pt x="199" y="1352"/>
                    <a:pt x="199" y="1352"/>
                    <a:pt x="199" y="1352"/>
                  </a:cubicBezTo>
                  <a:cubicBezTo>
                    <a:pt x="199" y="1354"/>
                    <a:pt x="199" y="1355"/>
                    <a:pt x="200" y="1356"/>
                  </a:cubicBezTo>
                  <a:cubicBezTo>
                    <a:pt x="201" y="1357"/>
                    <a:pt x="202" y="1358"/>
                    <a:pt x="203" y="1358"/>
                  </a:cubicBezTo>
                  <a:cubicBezTo>
                    <a:pt x="203" y="1359"/>
                    <a:pt x="203" y="1360"/>
                    <a:pt x="204" y="1360"/>
                  </a:cubicBezTo>
                  <a:cubicBezTo>
                    <a:pt x="204" y="1361"/>
                    <a:pt x="205" y="1361"/>
                    <a:pt x="206" y="1361"/>
                  </a:cubicBezTo>
                  <a:cubicBezTo>
                    <a:pt x="207" y="1361"/>
                    <a:pt x="207" y="1361"/>
                    <a:pt x="207" y="1361"/>
                  </a:cubicBezTo>
                  <a:cubicBezTo>
                    <a:pt x="208" y="1362"/>
                    <a:pt x="209" y="1363"/>
                    <a:pt x="210" y="1363"/>
                  </a:cubicBezTo>
                  <a:cubicBezTo>
                    <a:pt x="211" y="1363"/>
                    <a:pt x="212" y="1363"/>
                    <a:pt x="213" y="1362"/>
                  </a:cubicBezTo>
                  <a:cubicBezTo>
                    <a:pt x="215" y="1360"/>
                    <a:pt x="214" y="1357"/>
                    <a:pt x="213" y="1356"/>
                  </a:cubicBezTo>
                  <a:cubicBezTo>
                    <a:pt x="213" y="1356"/>
                    <a:pt x="213" y="1356"/>
                    <a:pt x="213" y="1356"/>
                  </a:cubicBezTo>
                  <a:cubicBezTo>
                    <a:pt x="213" y="1356"/>
                    <a:pt x="214" y="1355"/>
                    <a:pt x="214" y="1355"/>
                  </a:cubicBezTo>
                  <a:cubicBezTo>
                    <a:pt x="215" y="1353"/>
                    <a:pt x="215" y="1352"/>
                    <a:pt x="214" y="1350"/>
                  </a:cubicBezTo>
                  <a:cubicBezTo>
                    <a:pt x="214" y="1349"/>
                    <a:pt x="214" y="1349"/>
                    <a:pt x="214" y="1349"/>
                  </a:cubicBezTo>
                  <a:cubicBezTo>
                    <a:pt x="214" y="1347"/>
                    <a:pt x="214" y="1347"/>
                    <a:pt x="214" y="1347"/>
                  </a:cubicBezTo>
                  <a:cubicBezTo>
                    <a:pt x="212" y="1347"/>
                    <a:pt x="212" y="1347"/>
                    <a:pt x="212" y="1347"/>
                  </a:cubicBezTo>
                  <a:cubicBezTo>
                    <a:pt x="212" y="1347"/>
                    <a:pt x="211" y="1347"/>
                    <a:pt x="211" y="1347"/>
                  </a:cubicBezTo>
                  <a:cubicBezTo>
                    <a:pt x="211" y="1347"/>
                    <a:pt x="211" y="1347"/>
                    <a:pt x="211" y="1347"/>
                  </a:cubicBezTo>
                  <a:cubicBezTo>
                    <a:pt x="211" y="1346"/>
                    <a:pt x="211" y="1346"/>
                    <a:pt x="211" y="1345"/>
                  </a:cubicBezTo>
                  <a:cubicBezTo>
                    <a:pt x="211" y="1345"/>
                    <a:pt x="212" y="1345"/>
                    <a:pt x="212" y="1345"/>
                  </a:cubicBezTo>
                  <a:cubicBezTo>
                    <a:pt x="214" y="1344"/>
                    <a:pt x="214" y="1343"/>
                    <a:pt x="214" y="1342"/>
                  </a:cubicBezTo>
                  <a:cubicBezTo>
                    <a:pt x="214" y="1342"/>
                    <a:pt x="214" y="1342"/>
                    <a:pt x="215" y="1341"/>
                  </a:cubicBezTo>
                  <a:cubicBezTo>
                    <a:pt x="215" y="1341"/>
                    <a:pt x="216" y="1340"/>
                    <a:pt x="217" y="1339"/>
                  </a:cubicBezTo>
                  <a:cubicBezTo>
                    <a:pt x="218" y="1338"/>
                    <a:pt x="218" y="1336"/>
                    <a:pt x="217" y="1335"/>
                  </a:cubicBezTo>
                  <a:cubicBezTo>
                    <a:pt x="217" y="1334"/>
                    <a:pt x="216" y="1334"/>
                    <a:pt x="216" y="1333"/>
                  </a:cubicBezTo>
                  <a:cubicBezTo>
                    <a:pt x="216" y="1333"/>
                    <a:pt x="217" y="1333"/>
                    <a:pt x="218" y="1333"/>
                  </a:cubicBezTo>
                  <a:cubicBezTo>
                    <a:pt x="218" y="1334"/>
                    <a:pt x="218" y="1335"/>
                    <a:pt x="218" y="1336"/>
                  </a:cubicBezTo>
                  <a:cubicBezTo>
                    <a:pt x="218" y="1339"/>
                    <a:pt x="222" y="1340"/>
                    <a:pt x="224" y="1340"/>
                  </a:cubicBezTo>
                  <a:cubicBezTo>
                    <a:pt x="225" y="1341"/>
                    <a:pt x="225" y="1341"/>
                    <a:pt x="226" y="1342"/>
                  </a:cubicBezTo>
                  <a:cubicBezTo>
                    <a:pt x="226" y="1342"/>
                    <a:pt x="227" y="1343"/>
                    <a:pt x="228" y="1343"/>
                  </a:cubicBezTo>
                  <a:cubicBezTo>
                    <a:pt x="228" y="1343"/>
                    <a:pt x="228" y="1343"/>
                    <a:pt x="228" y="1343"/>
                  </a:cubicBezTo>
                  <a:cubicBezTo>
                    <a:pt x="227" y="1344"/>
                    <a:pt x="225" y="1344"/>
                    <a:pt x="224" y="1346"/>
                  </a:cubicBezTo>
                  <a:cubicBezTo>
                    <a:pt x="224" y="1346"/>
                    <a:pt x="223" y="1347"/>
                    <a:pt x="224" y="1348"/>
                  </a:cubicBezTo>
                  <a:cubicBezTo>
                    <a:pt x="224" y="1350"/>
                    <a:pt x="224" y="1350"/>
                    <a:pt x="224" y="1350"/>
                  </a:cubicBezTo>
                  <a:cubicBezTo>
                    <a:pt x="225" y="1350"/>
                    <a:pt x="225" y="1350"/>
                    <a:pt x="225" y="1350"/>
                  </a:cubicBezTo>
                  <a:cubicBezTo>
                    <a:pt x="226" y="1350"/>
                    <a:pt x="226" y="1351"/>
                    <a:pt x="226" y="1351"/>
                  </a:cubicBezTo>
                  <a:cubicBezTo>
                    <a:pt x="227" y="1351"/>
                    <a:pt x="227" y="1351"/>
                    <a:pt x="227" y="1351"/>
                  </a:cubicBezTo>
                  <a:cubicBezTo>
                    <a:pt x="228" y="1351"/>
                    <a:pt x="228" y="1352"/>
                    <a:pt x="229" y="1352"/>
                  </a:cubicBezTo>
                  <a:cubicBezTo>
                    <a:pt x="229" y="1352"/>
                    <a:pt x="229" y="1352"/>
                    <a:pt x="229" y="1352"/>
                  </a:cubicBezTo>
                  <a:cubicBezTo>
                    <a:pt x="229" y="1352"/>
                    <a:pt x="229" y="1352"/>
                    <a:pt x="229" y="1352"/>
                  </a:cubicBezTo>
                  <a:cubicBezTo>
                    <a:pt x="229" y="1352"/>
                    <a:pt x="229" y="1352"/>
                    <a:pt x="229" y="1352"/>
                  </a:cubicBezTo>
                  <a:cubicBezTo>
                    <a:pt x="228" y="1352"/>
                    <a:pt x="228" y="1352"/>
                    <a:pt x="228" y="1352"/>
                  </a:cubicBezTo>
                  <a:cubicBezTo>
                    <a:pt x="228" y="1352"/>
                    <a:pt x="228" y="1354"/>
                    <a:pt x="228" y="1354"/>
                  </a:cubicBezTo>
                  <a:cubicBezTo>
                    <a:pt x="228" y="1354"/>
                    <a:pt x="227" y="1354"/>
                    <a:pt x="227" y="1354"/>
                  </a:cubicBezTo>
                  <a:cubicBezTo>
                    <a:pt x="227" y="1354"/>
                    <a:pt x="227" y="1354"/>
                    <a:pt x="226" y="1353"/>
                  </a:cubicBezTo>
                  <a:cubicBezTo>
                    <a:pt x="226" y="1353"/>
                    <a:pt x="225" y="1352"/>
                    <a:pt x="223" y="1352"/>
                  </a:cubicBezTo>
                  <a:cubicBezTo>
                    <a:pt x="223" y="1352"/>
                    <a:pt x="223" y="1352"/>
                    <a:pt x="223" y="1352"/>
                  </a:cubicBezTo>
                  <a:cubicBezTo>
                    <a:pt x="223" y="1352"/>
                    <a:pt x="223" y="1352"/>
                    <a:pt x="223" y="1352"/>
                  </a:cubicBezTo>
                  <a:cubicBezTo>
                    <a:pt x="220" y="1353"/>
                    <a:pt x="219" y="1356"/>
                    <a:pt x="219" y="1357"/>
                  </a:cubicBezTo>
                  <a:cubicBezTo>
                    <a:pt x="218" y="1360"/>
                    <a:pt x="220" y="1362"/>
                    <a:pt x="221" y="1362"/>
                  </a:cubicBezTo>
                  <a:cubicBezTo>
                    <a:pt x="222" y="1363"/>
                    <a:pt x="222" y="1363"/>
                    <a:pt x="222" y="1364"/>
                  </a:cubicBezTo>
                  <a:cubicBezTo>
                    <a:pt x="222" y="1364"/>
                    <a:pt x="222" y="1364"/>
                    <a:pt x="222" y="1364"/>
                  </a:cubicBezTo>
                  <a:cubicBezTo>
                    <a:pt x="223" y="1365"/>
                    <a:pt x="223" y="1367"/>
                    <a:pt x="224" y="1367"/>
                  </a:cubicBezTo>
                  <a:cubicBezTo>
                    <a:pt x="224" y="1368"/>
                    <a:pt x="225" y="1369"/>
                    <a:pt x="225" y="1369"/>
                  </a:cubicBezTo>
                  <a:cubicBezTo>
                    <a:pt x="226" y="1369"/>
                    <a:pt x="226" y="1369"/>
                    <a:pt x="226" y="1369"/>
                  </a:cubicBezTo>
                  <a:cubicBezTo>
                    <a:pt x="226" y="1370"/>
                    <a:pt x="226" y="1371"/>
                    <a:pt x="227" y="1371"/>
                  </a:cubicBezTo>
                  <a:cubicBezTo>
                    <a:pt x="228" y="1372"/>
                    <a:pt x="229" y="1372"/>
                    <a:pt x="229" y="1372"/>
                  </a:cubicBezTo>
                  <a:cubicBezTo>
                    <a:pt x="229" y="1372"/>
                    <a:pt x="230" y="1372"/>
                    <a:pt x="230" y="1372"/>
                  </a:cubicBezTo>
                  <a:cubicBezTo>
                    <a:pt x="230" y="1373"/>
                    <a:pt x="230" y="1373"/>
                    <a:pt x="230" y="1373"/>
                  </a:cubicBezTo>
                  <a:cubicBezTo>
                    <a:pt x="231" y="1373"/>
                    <a:pt x="231" y="1374"/>
                    <a:pt x="231" y="1374"/>
                  </a:cubicBezTo>
                  <a:cubicBezTo>
                    <a:pt x="232" y="1375"/>
                    <a:pt x="233" y="1375"/>
                    <a:pt x="235" y="1376"/>
                  </a:cubicBezTo>
                  <a:cubicBezTo>
                    <a:pt x="235" y="1376"/>
                    <a:pt x="235" y="1376"/>
                    <a:pt x="234" y="1376"/>
                  </a:cubicBezTo>
                  <a:cubicBezTo>
                    <a:pt x="234" y="1376"/>
                    <a:pt x="234" y="1377"/>
                    <a:pt x="234" y="1377"/>
                  </a:cubicBezTo>
                  <a:cubicBezTo>
                    <a:pt x="233" y="1377"/>
                    <a:pt x="232" y="1377"/>
                    <a:pt x="232" y="1378"/>
                  </a:cubicBezTo>
                  <a:cubicBezTo>
                    <a:pt x="232" y="1378"/>
                    <a:pt x="231" y="1378"/>
                    <a:pt x="231" y="1379"/>
                  </a:cubicBezTo>
                  <a:cubicBezTo>
                    <a:pt x="231" y="1379"/>
                    <a:pt x="230" y="1379"/>
                    <a:pt x="230" y="1379"/>
                  </a:cubicBezTo>
                  <a:cubicBezTo>
                    <a:pt x="230" y="1378"/>
                    <a:pt x="230" y="1378"/>
                    <a:pt x="230" y="1378"/>
                  </a:cubicBezTo>
                  <a:cubicBezTo>
                    <a:pt x="229" y="1377"/>
                    <a:pt x="228" y="1376"/>
                    <a:pt x="227" y="1376"/>
                  </a:cubicBezTo>
                  <a:cubicBezTo>
                    <a:pt x="226" y="1376"/>
                    <a:pt x="226" y="1376"/>
                    <a:pt x="226" y="1376"/>
                  </a:cubicBezTo>
                  <a:cubicBezTo>
                    <a:pt x="226" y="1376"/>
                    <a:pt x="226" y="1376"/>
                    <a:pt x="226" y="1376"/>
                  </a:cubicBezTo>
                  <a:cubicBezTo>
                    <a:pt x="224" y="1376"/>
                    <a:pt x="223" y="1377"/>
                    <a:pt x="222" y="1380"/>
                  </a:cubicBezTo>
                  <a:cubicBezTo>
                    <a:pt x="222" y="1382"/>
                    <a:pt x="222" y="1384"/>
                    <a:pt x="223" y="1385"/>
                  </a:cubicBezTo>
                  <a:cubicBezTo>
                    <a:pt x="224" y="1386"/>
                    <a:pt x="225" y="1386"/>
                    <a:pt x="226" y="1386"/>
                  </a:cubicBezTo>
                  <a:cubicBezTo>
                    <a:pt x="226" y="1387"/>
                    <a:pt x="226" y="1387"/>
                    <a:pt x="226" y="1387"/>
                  </a:cubicBezTo>
                  <a:cubicBezTo>
                    <a:pt x="226" y="1387"/>
                    <a:pt x="226" y="1387"/>
                    <a:pt x="226" y="1387"/>
                  </a:cubicBezTo>
                  <a:cubicBezTo>
                    <a:pt x="225" y="1387"/>
                    <a:pt x="224" y="1388"/>
                    <a:pt x="224" y="1389"/>
                  </a:cubicBezTo>
                  <a:cubicBezTo>
                    <a:pt x="223" y="1390"/>
                    <a:pt x="223" y="1391"/>
                    <a:pt x="224" y="1393"/>
                  </a:cubicBezTo>
                  <a:cubicBezTo>
                    <a:pt x="224" y="1395"/>
                    <a:pt x="224" y="1395"/>
                    <a:pt x="224" y="1395"/>
                  </a:cubicBezTo>
                  <a:cubicBezTo>
                    <a:pt x="225" y="1395"/>
                    <a:pt x="225" y="1395"/>
                    <a:pt x="225" y="1395"/>
                  </a:cubicBezTo>
                  <a:cubicBezTo>
                    <a:pt x="226" y="1396"/>
                    <a:pt x="226" y="1397"/>
                    <a:pt x="228" y="1397"/>
                  </a:cubicBezTo>
                  <a:cubicBezTo>
                    <a:pt x="228" y="1397"/>
                    <a:pt x="228" y="1397"/>
                    <a:pt x="228" y="1397"/>
                  </a:cubicBezTo>
                  <a:cubicBezTo>
                    <a:pt x="229" y="1397"/>
                    <a:pt x="229" y="1397"/>
                    <a:pt x="229" y="1397"/>
                  </a:cubicBezTo>
                  <a:cubicBezTo>
                    <a:pt x="231" y="1397"/>
                    <a:pt x="232" y="1395"/>
                    <a:pt x="232" y="1394"/>
                  </a:cubicBezTo>
                  <a:cubicBezTo>
                    <a:pt x="232" y="1394"/>
                    <a:pt x="233" y="1394"/>
                    <a:pt x="233" y="1394"/>
                  </a:cubicBezTo>
                  <a:cubicBezTo>
                    <a:pt x="234" y="1393"/>
                    <a:pt x="234" y="1393"/>
                    <a:pt x="234" y="1392"/>
                  </a:cubicBezTo>
                  <a:cubicBezTo>
                    <a:pt x="234" y="1391"/>
                    <a:pt x="234" y="1391"/>
                    <a:pt x="234" y="1390"/>
                  </a:cubicBezTo>
                  <a:cubicBezTo>
                    <a:pt x="235" y="1390"/>
                    <a:pt x="235" y="1390"/>
                    <a:pt x="235" y="1390"/>
                  </a:cubicBezTo>
                  <a:cubicBezTo>
                    <a:pt x="236" y="1390"/>
                    <a:pt x="237" y="1390"/>
                    <a:pt x="237" y="1390"/>
                  </a:cubicBezTo>
                  <a:cubicBezTo>
                    <a:pt x="238" y="1389"/>
                    <a:pt x="239" y="1388"/>
                    <a:pt x="239" y="1388"/>
                  </a:cubicBezTo>
                  <a:cubicBezTo>
                    <a:pt x="240" y="1388"/>
                    <a:pt x="240" y="1388"/>
                    <a:pt x="240" y="1388"/>
                  </a:cubicBezTo>
                  <a:cubicBezTo>
                    <a:pt x="240" y="1388"/>
                    <a:pt x="240" y="1388"/>
                    <a:pt x="240" y="1388"/>
                  </a:cubicBezTo>
                  <a:cubicBezTo>
                    <a:pt x="242" y="1387"/>
                    <a:pt x="242" y="1387"/>
                    <a:pt x="242" y="1387"/>
                  </a:cubicBezTo>
                  <a:cubicBezTo>
                    <a:pt x="242" y="1386"/>
                    <a:pt x="242" y="1386"/>
                    <a:pt x="242" y="1386"/>
                  </a:cubicBezTo>
                  <a:cubicBezTo>
                    <a:pt x="243" y="1387"/>
                    <a:pt x="244" y="1388"/>
                    <a:pt x="245" y="1388"/>
                  </a:cubicBezTo>
                  <a:cubicBezTo>
                    <a:pt x="245" y="1387"/>
                    <a:pt x="245" y="1387"/>
                    <a:pt x="245" y="1387"/>
                  </a:cubicBezTo>
                  <a:cubicBezTo>
                    <a:pt x="247" y="1387"/>
                    <a:pt x="248" y="1387"/>
                    <a:pt x="248" y="1386"/>
                  </a:cubicBezTo>
                  <a:cubicBezTo>
                    <a:pt x="249" y="1384"/>
                    <a:pt x="249" y="1382"/>
                    <a:pt x="248" y="1380"/>
                  </a:cubicBezTo>
                  <a:cubicBezTo>
                    <a:pt x="248" y="1379"/>
                    <a:pt x="248" y="1379"/>
                    <a:pt x="248" y="1378"/>
                  </a:cubicBezTo>
                  <a:cubicBezTo>
                    <a:pt x="248" y="1376"/>
                    <a:pt x="248" y="1376"/>
                    <a:pt x="248" y="1376"/>
                  </a:cubicBezTo>
                  <a:cubicBezTo>
                    <a:pt x="246" y="1376"/>
                    <a:pt x="246" y="1376"/>
                    <a:pt x="246" y="1376"/>
                  </a:cubicBezTo>
                  <a:cubicBezTo>
                    <a:pt x="245" y="1376"/>
                    <a:pt x="245" y="1376"/>
                    <a:pt x="245" y="1375"/>
                  </a:cubicBezTo>
                  <a:cubicBezTo>
                    <a:pt x="244" y="1375"/>
                    <a:pt x="243" y="1373"/>
                    <a:pt x="241" y="1373"/>
                  </a:cubicBezTo>
                  <a:cubicBezTo>
                    <a:pt x="241" y="1373"/>
                    <a:pt x="241" y="1372"/>
                    <a:pt x="241" y="1372"/>
                  </a:cubicBezTo>
                  <a:cubicBezTo>
                    <a:pt x="241" y="1372"/>
                    <a:pt x="242" y="1371"/>
                    <a:pt x="242" y="1371"/>
                  </a:cubicBezTo>
                  <a:cubicBezTo>
                    <a:pt x="242" y="1371"/>
                    <a:pt x="242" y="1371"/>
                    <a:pt x="242" y="1371"/>
                  </a:cubicBezTo>
                  <a:cubicBezTo>
                    <a:pt x="243" y="1371"/>
                    <a:pt x="244" y="1371"/>
                    <a:pt x="245" y="1369"/>
                  </a:cubicBezTo>
                  <a:cubicBezTo>
                    <a:pt x="246" y="1368"/>
                    <a:pt x="246" y="1367"/>
                    <a:pt x="246" y="1366"/>
                  </a:cubicBezTo>
                  <a:cubicBezTo>
                    <a:pt x="246" y="1365"/>
                    <a:pt x="246" y="1365"/>
                    <a:pt x="246" y="1365"/>
                  </a:cubicBezTo>
                  <a:cubicBezTo>
                    <a:pt x="246" y="1366"/>
                    <a:pt x="246" y="1367"/>
                    <a:pt x="247" y="1368"/>
                  </a:cubicBezTo>
                  <a:cubicBezTo>
                    <a:pt x="248" y="1369"/>
                    <a:pt x="249" y="1370"/>
                    <a:pt x="250" y="1370"/>
                  </a:cubicBezTo>
                  <a:cubicBezTo>
                    <a:pt x="250" y="1370"/>
                    <a:pt x="250" y="1370"/>
                    <a:pt x="250" y="1370"/>
                  </a:cubicBezTo>
                  <a:cubicBezTo>
                    <a:pt x="250" y="1371"/>
                    <a:pt x="250" y="1371"/>
                    <a:pt x="250" y="1371"/>
                  </a:cubicBezTo>
                  <a:cubicBezTo>
                    <a:pt x="250" y="1371"/>
                    <a:pt x="251" y="1372"/>
                    <a:pt x="252" y="1373"/>
                  </a:cubicBezTo>
                  <a:cubicBezTo>
                    <a:pt x="252" y="1374"/>
                    <a:pt x="253" y="1374"/>
                    <a:pt x="253" y="1374"/>
                  </a:cubicBezTo>
                  <a:cubicBezTo>
                    <a:pt x="253" y="1375"/>
                    <a:pt x="253" y="1375"/>
                    <a:pt x="254" y="1376"/>
                  </a:cubicBezTo>
                  <a:cubicBezTo>
                    <a:pt x="256" y="1378"/>
                    <a:pt x="258" y="1378"/>
                    <a:pt x="261" y="1378"/>
                  </a:cubicBezTo>
                  <a:cubicBezTo>
                    <a:pt x="261" y="1378"/>
                    <a:pt x="261" y="1378"/>
                    <a:pt x="261" y="1378"/>
                  </a:cubicBezTo>
                  <a:cubicBezTo>
                    <a:pt x="262" y="1378"/>
                    <a:pt x="263" y="1379"/>
                    <a:pt x="264" y="1379"/>
                  </a:cubicBezTo>
                  <a:cubicBezTo>
                    <a:pt x="268" y="1379"/>
                    <a:pt x="269" y="1379"/>
                    <a:pt x="270" y="1381"/>
                  </a:cubicBezTo>
                  <a:cubicBezTo>
                    <a:pt x="270" y="1381"/>
                    <a:pt x="269" y="1381"/>
                    <a:pt x="269" y="1381"/>
                  </a:cubicBezTo>
                  <a:cubicBezTo>
                    <a:pt x="269" y="1381"/>
                    <a:pt x="268" y="1381"/>
                    <a:pt x="268" y="1381"/>
                  </a:cubicBezTo>
                  <a:cubicBezTo>
                    <a:pt x="267" y="1381"/>
                    <a:pt x="265" y="1381"/>
                    <a:pt x="264" y="1383"/>
                  </a:cubicBezTo>
                  <a:cubicBezTo>
                    <a:pt x="263" y="1384"/>
                    <a:pt x="264" y="1386"/>
                    <a:pt x="265" y="1387"/>
                  </a:cubicBezTo>
                  <a:cubicBezTo>
                    <a:pt x="265" y="1387"/>
                    <a:pt x="265" y="1387"/>
                    <a:pt x="265" y="1387"/>
                  </a:cubicBezTo>
                  <a:cubicBezTo>
                    <a:pt x="265" y="1387"/>
                    <a:pt x="265" y="1387"/>
                    <a:pt x="265" y="1387"/>
                  </a:cubicBezTo>
                  <a:cubicBezTo>
                    <a:pt x="262" y="1388"/>
                    <a:pt x="262" y="1390"/>
                    <a:pt x="261" y="1391"/>
                  </a:cubicBezTo>
                  <a:cubicBezTo>
                    <a:pt x="261" y="1391"/>
                    <a:pt x="261" y="1392"/>
                    <a:pt x="261" y="1392"/>
                  </a:cubicBezTo>
                  <a:cubicBezTo>
                    <a:pt x="260" y="1393"/>
                    <a:pt x="260" y="1393"/>
                    <a:pt x="260" y="1395"/>
                  </a:cubicBezTo>
                  <a:cubicBezTo>
                    <a:pt x="259" y="1394"/>
                    <a:pt x="258" y="1394"/>
                    <a:pt x="257" y="1394"/>
                  </a:cubicBezTo>
                  <a:cubicBezTo>
                    <a:pt x="256" y="1394"/>
                    <a:pt x="255" y="1394"/>
                    <a:pt x="254" y="1395"/>
                  </a:cubicBezTo>
                  <a:cubicBezTo>
                    <a:pt x="254" y="1396"/>
                    <a:pt x="254" y="1396"/>
                    <a:pt x="254" y="1398"/>
                  </a:cubicBezTo>
                  <a:cubicBezTo>
                    <a:pt x="254" y="1400"/>
                    <a:pt x="256" y="1401"/>
                    <a:pt x="258" y="1403"/>
                  </a:cubicBezTo>
                  <a:cubicBezTo>
                    <a:pt x="260" y="1405"/>
                    <a:pt x="262" y="1405"/>
                    <a:pt x="263" y="1406"/>
                  </a:cubicBezTo>
                  <a:cubicBezTo>
                    <a:pt x="264" y="1406"/>
                    <a:pt x="264" y="1406"/>
                    <a:pt x="265" y="1406"/>
                  </a:cubicBezTo>
                  <a:cubicBezTo>
                    <a:pt x="266" y="1407"/>
                    <a:pt x="267" y="1408"/>
                    <a:pt x="269" y="1409"/>
                  </a:cubicBezTo>
                  <a:cubicBezTo>
                    <a:pt x="267" y="1409"/>
                    <a:pt x="266" y="1409"/>
                    <a:pt x="266" y="1410"/>
                  </a:cubicBezTo>
                  <a:cubicBezTo>
                    <a:pt x="265" y="1411"/>
                    <a:pt x="265" y="1412"/>
                    <a:pt x="265" y="1413"/>
                  </a:cubicBezTo>
                  <a:cubicBezTo>
                    <a:pt x="265" y="1414"/>
                    <a:pt x="266" y="1416"/>
                    <a:pt x="267" y="1416"/>
                  </a:cubicBezTo>
                  <a:cubicBezTo>
                    <a:pt x="267" y="1416"/>
                    <a:pt x="268" y="1417"/>
                    <a:pt x="269" y="1417"/>
                  </a:cubicBezTo>
                  <a:cubicBezTo>
                    <a:pt x="269" y="1417"/>
                    <a:pt x="270" y="1417"/>
                    <a:pt x="270" y="1417"/>
                  </a:cubicBezTo>
                  <a:cubicBezTo>
                    <a:pt x="270" y="1417"/>
                    <a:pt x="271" y="1417"/>
                    <a:pt x="271" y="1416"/>
                  </a:cubicBezTo>
                  <a:cubicBezTo>
                    <a:pt x="271" y="1416"/>
                    <a:pt x="271" y="1416"/>
                    <a:pt x="271" y="1417"/>
                  </a:cubicBezTo>
                  <a:cubicBezTo>
                    <a:pt x="271" y="1418"/>
                    <a:pt x="272" y="1419"/>
                    <a:pt x="273" y="1420"/>
                  </a:cubicBezTo>
                  <a:cubicBezTo>
                    <a:pt x="274" y="1421"/>
                    <a:pt x="275" y="1423"/>
                    <a:pt x="277" y="1424"/>
                  </a:cubicBezTo>
                  <a:cubicBezTo>
                    <a:pt x="278" y="1424"/>
                    <a:pt x="278" y="1424"/>
                    <a:pt x="278" y="1425"/>
                  </a:cubicBezTo>
                  <a:cubicBezTo>
                    <a:pt x="278" y="1426"/>
                    <a:pt x="278" y="1426"/>
                    <a:pt x="278" y="1426"/>
                  </a:cubicBezTo>
                  <a:cubicBezTo>
                    <a:pt x="279" y="1426"/>
                    <a:pt x="279" y="1426"/>
                    <a:pt x="279" y="1426"/>
                  </a:cubicBezTo>
                  <a:cubicBezTo>
                    <a:pt x="280" y="1426"/>
                    <a:pt x="280" y="1426"/>
                    <a:pt x="280" y="1426"/>
                  </a:cubicBezTo>
                  <a:cubicBezTo>
                    <a:pt x="281" y="1426"/>
                    <a:pt x="282" y="1426"/>
                    <a:pt x="283" y="1425"/>
                  </a:cubicBezTo>
                  <a:cubicBezTo>
                    <a:pt x="283" y="1425"/>
                    <a:pt x="283" y="1425"/>
                    <a:pt x="284" y="1425"/>
                  </a:cubicBezTo>
                  <a:cubicBezTo>
                    <a:pt x="284" y="1425"/>
                    <a:pt x="285" y="1425"/>
                    <a:pt x="286" y="1424"/>
                  </a:cubicBezTo>
                  <a:cubicBezTo>
                    <a:pt x="288" y="1423"/>
                    <a:pt x="288" y="1421"/>
                    <a:pt x="287" y="1420"/>
                  </a:cubicBezTo>
                  <a:cubicBezTo>
                    <a:pt x="287" y="1419"/>
                    <a:pt x="285" y="1418"/>
                    <a:pt x="284" y="1417"/>
                  </a:cubicBezTo>
                  <a:cubicBezTo>
                    <a:pt x="284" y="1416"/>
                    <a:pt x="284" y="1416"/>
                    <a:pt x="284" y="1416"/>
                  </a:cubicBezTo>
                  <a:cubicBezTo>
                    <a:pt x="284" y="1416"/>
                    <a:pt x="285" y="1417"/>
                    <a:pt x="285" y="1417"/>
                  </a:cubicBezTo>
                  <a:cubicBezTo>
                    <a:pt x="285" y="1417"/>
                    <a:pt x="286" y="1417"/>
                    <a:pt x="286" y="1417"/>
                  </a:cubicBezTo>
                  <a:cubicBezTo>
                    <a:pt x="287" y="1417"/>
                    <a:pt x="287" y="1417"/>
                    <a:pt x="287" y="1418"/>
                  </a:cubicBezTo>
                  <a:cubicBezTo>
                    <a:pt x="288" y="1418"/>
                    <a:pt x="289" y="1420"/>
                    <a:pt x="291" y="1420"/>
                  </a:cubicBezTo>
                  <a:cubicBezTo>
                    <a:pt x="291" y="1420"/>
                    <a:pt x="292" y="1419"/>
                    <a:pt x="292" y="1419"/>
                  </a:cubicBezTo>
                  <a:cubicBezTo>
                    <a:pt x="292" y="1419"/>
                    <a:pt x="293" y="1419"/>
                    <a:pt x="293" y="1419"/>
                  </a:cubicBezTo>
                  <a:cubicBezTo>
                    <a:pt x="293" y="1420"/>
                    <a:pt x="293" y="1421"/>
                    <a:pt x="293" y="1421"/>
                  </a:cubicBezTo>
                  <a:cubicBezTo>
                    <a:pt x="291" y="1422"/>
                    <a:pt x="290" y="1423"/>
                    <a:pt x="289" y="1424"/>
                  </a:cubicBezTo>
                  <a:cubicBezTo>
                    <a:pt x="289" y="1424"/>
                    <a:pt x="289" y="1424"/>
                    <a:pt x="289" y="1424"/>
                  </a:cubicBezTo>
                  <a:cubicBezTo>
                    <a:pt x="289" y="1425"/>
                    <a:pt x="288" y="1425"/>
                    <a:pt x="288" y="1426"/>
                  </a:cubicBezTo>
                  <a:cubicBezTo>
                    <a:pt x="287" y="1426"/>
                    <a:pt x="286" y="1427"/>
                    <a:pt x="285" y="1428"/>
                  </a:cubicBezTo>
                  <a:cubicBezTo>
                    <a:pt x="284" y="1429"/>
                    <a:pt x="283" y="1430"/>
                    <a:pt x="284" y="1433"/>
                  </a:cubicBezTo>
                  <a:cubicBezTo>
                    <a:pt x="284" y="1434"/>
                    <a:pt x="285" y="1435"/>
                    <a:pt x="286" y="1435"/>
                  </a:cubicBezTo>
                  <a:cubicBezTo>
                    <a:pt x="286" y="1435"/>
                    <a:pt x="286" y="1435"/>
                    <a:pt x="287" y="1435"/>
                  </a:cubicBezTo>
                  <a:cubicBezTo>
                    <a:pt x="287" y="1435"/>
                    <a:pt x="287" y="1435"/>
                    <a:pt x="288" y="1435"/>
                  </a:cubicBezTo>
                  <a:cubicBezTo>
                    <a:pt x="288" y="1436"/>
                    <a:pt x="289" y="1437"/>
                    <a:pt x="290" y="1437"/>
                  </a:cubicBezTo>
                  <a:cubicBezTo>
                    <a:pt x="290" y="1437"/>
                    <a:pt x="290" y="1437"/>
                    <a:pt x="291" y="1438"/>
                  </a:cubicBezTo>
                  <a:cubicBezTo>
                    <a:pt x="291" y="1439"/>
                    <a:pt x="291" y="1439"/>
                    <a:pt x="291" y="1439"/>
                  </a:cubicBezTo>
                  <a:cubicBezTo>
                    <a:pt x="293" y="1439"/>
                    <a:pt x="293" y="1439"/>
                    <a:pt x="293" y="1439"/>
                  </a:cubicBezTo>
                  <a:cubicBezTo>
                    <a:pt x="293" y="1439"/>
                    <a:pt x="293" y="1439"/>
                    <a:pt x="293" y="1439"/>
                  </a:cubicBezTo>
                  <a:cubicBezTo>
                    <a:pt x="294" y="1439"/>
                    <a:pt x="294" y="1439"/>
                    <a:pt x="294" y="1439"/>
                  </a:cubicBezTo>
                  <a:cubicBezTo>
                    <a:pt x="295" y="1439"/>
                    <a:pt x="295" y="1439"/>
                    <a:pt x="295" y="1439"/>
                  </a:cubicBezTo>
                  <a:cubicBezTo>
                    <a:pt x="295" y="1439"/>
                    <a:pt x="295" y="1439"/>
                    <a:pt x="295" y="1439"/>
                  </a:cubicBezTo>
                  <a:cubicBezTo>
                    <a:pt x="297" y="1439"/>
                    <a:pt x="298" y="1438"/>
                    <a:pt x="299" y="1438"/>
                  </a:cubicBezTo>
                  <a:cubicBezTo>
                    <a:pt x="299" y="1438"/>
                    <a:pt x="299" y="1438"/>
                    <a:pt x="299" y="1437"/>
                  </a:cubicBezTo>
                  <a:cubicBezTo>
                    <a:pt x="299" y="1438"/>
                    <a:pt x="299" y="1439"/>
                    <a:pt x="301" y="1440"/>
                  </a:cubicBezTo>
                  <a:cubicBezTo>
                    <a:pt x="301" y="1440"/>
                    <a:pt x="302" y="1440"/>
                    <a:pt x="303" y="1440"/>
                  </a:cubicBezTo>
                  <a:cubicBezTo>
                    <a:pt x="306" y="1440"/>
                    <a:pt x="307" y="1438"/>
                    <a:pt x="308" y="1436"/>
                  </a:cubicBezTo>
                  <a:cubicBezTo>
                    <a:pt x="308" y="1435"/>
                    <a:pt x="309" y="1434"/>
                    <a:pt x="308" y="1434"/>
                  </a:cubicBezTo>
                  <a:cubicBezTo>
                    <a:pt x="309" y="1434"/>
                    <a:pt x="309" y="1435"/>
                    <a:pt x="310" y="1435"/>
                  </a:cubicBezTo>
                  <a:cubicBezTo>
                    <a:pt x="310" y="1436"/>
                    <a:pt x="311" y="1436"/>
                    <a:pt x="311" y="1436"/>
                  </a:cubicBezTo>
                  <a:cubicBezTo>
                    <a:pt x="310" y="1436"/>
                    <a:pt x="310" y="1436"/>
                    <a:pt x="309" y="1437"/>
                  </a:cubicBezTo>
                  <a:cubicBezTo>
                    <a:pt x="307" y="1438"/>
                    <a:pt x="306" y="1439"/>
                    <a:pt x="307" y="1440"/>
                  </a:cubicBezTo>
                  <a:cubicBezTo>
                    <a:pt x="307" y="1443"/>
                    <a:pt x="310" y="1443"/>
                    <a:pt x="311" y="1443"/>
                  </a:cubicBezTo>
                  <a:cubicBezTo>
                    <a:pt x="311" y="1443"/>
                    <a:pt x="312" y="1444"/>
                    <a:pt x="313" y="1445"/>
                  </a:cubicBezTo>
                  <a:cubicBezTo>
                    <a:pt x="313" y="1445"/>
                    <a:pt x="313" y="1445"/>
                    <a:pt x="313" y="1445"/>
                  </a:cubicBezTo>
                  <a:cubicBezTo>
                    <a:pt x="313" y="1445"/>
                    <a:pt x="312" y="1445"/>
                    <a:pt x="312" y="1445"/>
                  </a:cubicBezTo>
                  <a:cubicBezTo>
                    <a:pt x="312" y="1447"/>
                    <a:pt x="312" y="1448"/>
                    <a:pt x="312" y="1449"/>
                  </a:cubicBezTo>
                  <a:cubicBezTo>
                    <a:pt x="314" y="1451"/>
                    <a:pt x="316" y="1451"/>
                    <a:pt x="319" y="1451"/>
                  </a:cubicBezTo>
                  <a:cubicBezTo>
                    <a:pt x="319" y="1451"/>
                    <a:pt x="320" y="1451"/>
                    <a:pt x="320" y="1451"/>
                  </a:cubicBezTo>
                  <a:cubicBezTo>
                    <a:pt x="320" y="1451"/>
                    <a:pt x="320" y="1452"/>
                    <a:pt x="320" y="1452"/>
                  </a:cubicBezTo>
                  <a:cubicBezTo>
                    <a:pt x="320" y="1452"/>
                    <a:pt x="320" y="1452"/>
                    <a:pt x="319" y="1452"/>
                  </a:cubicBezTo>
                  <a:cubicBezTo>
                    <a:pt x="318" y="1452"/>
                    <a:pt x="316" y="1452"/>
                    <a:pt x="315" y="1451"/>
                  </a:cubicBezTo>
                  <a:cubicBezTo>
                    <a:pt x="313" y="1450"/>
                    <a:pt x="313" y="1450"/>
                    <a:pt x="313" y="1450"/>
                  </a:cubicBezTo>
                  <a:cubicBezTo>
                    <a:pt x="308" y="1448"/>
                    <a:pt x="303" y="1445"/>
                    <a:pt x="298" y="1445"/>
                  </a:cubicBezTo>
                  <a:cubicBezTo>
                    <a:pt x="297" y="1445"/>
                    <a:pt x="297" y="1445"/>
                    <a:pt x="297" y="1445"/>
                  </a:cubicBezTo>
                  <a:cubicBezTo>
                    <a:pt x="293" y="1444"/>
                    <a:pt x="290" y="1444"/>
                    <a:pt x="286" y="1443"/>
                  </a:cubicBezTo>
                  <a:cubicBezTo>
                    <a:pt x="285" y="1443"/>
                    <a:pt x="284" y="1443"/>
                    <a:pt x="284" y="1443"/>
                  </a:cubicBezTo>
                  <a:cubicBezTo>
                    <a:pt x="284" y="1442"/>
                    <a:pt x="284" y="1442"/>
                    <a:pt x="284" y="1442"/>
                  </a:cubicBezTo>
                  <a:cubicBezTo>
                    <a:pt x="284" y="1442"/>
                    <a:pt x="283" y="1441"/>
                    <a:pt x="283" y="1440"/>
                  </a:cubicBezTo>
                  <a:cubicBezTo>
                    <a:pt x="281" y="1439"/>
                    <a:pt x="279" y="1438"/>
                    <a:pt x="278" y="1437"/>
                  </a:cubicBezTo>
                  <a:cubicBezTo>
                    <a:pt x="277" y="1437"/>
                    <a:pt x="277" y="1437"/>
                    <a:pt x="276" y="1437"/>
                  </a:cubicBezTo>
                  <a:cubicBezTo>
                    <a:pt x="276" y="1436"/>
                    <a:pt x="275" y="1436"/>
                    <a:pt x="275" y="1436"/>
                  </a:cubicBezTo>
                  <a:cubicBezTo>
                    <a:pt x="273" y="1435"/>
                    <a:pt x="271" y="1434"/>
                    <a:pt x="269" y="1434"/>
                  </a:cubicBezTo>
                  <a:cubicBezTo>
                    <a:pt x="269" y="1434"/>
                    <a:pt x="266" y="1434"/>
                    <a:pt x="266" y="1434"/>
                  </a:cubicBezTo>
                  <a:cubicBezTo>
                    <a:pt x="267" y="1437"/>
                    <a:pt x="267" y="1437"/>
                    <a:pt x="267" y="1437"/>
                  </a:cubicBezTo>
                  <a:cubicBezTo>
                    <a:pt x="270" y="1443"/>
                    <a:pt x="275" y="1446"/>
                    <a:pt x="279" y="1449"/>
                  </a:cubicBezTo>
                  <a:cubicBezTo>
                    <a:pt x="280" y="1450"/>
                    <a:pt x="282" y="1451"/>
                    <a:pt x="283" y="1451"/>
                  </a:cubicBezTo>
                  <a:cubicBezTo>
                    <a:pt x="286" y="1454"/>
                    <a:pt x="290" y="1455"/>
                    <a:pt x="293" y="1455"/>
                  </a:cubicBezTo>
                  <a:cubicBezTo>
                    <a:pt x="294" y="1455"/>
                    <a:pt x="295" y="1454"/>
                    <a:pt x="296" y="1454"/>
                  </a:cubicBezTo>
                  <a:cubicBezTo>
                    <a:pt x="297" y="1454"/>
                    <a:pt x="298" y="1454"/>
                    <a:pt x="299" y="1454"/>
                  </a:cubicBezTo>
                  <a:cubicBezTo>
                    <a:pt x="300" y="1454"/>
                    <a:pt x="302" y="1454"/>
                    <a:pt x="303" y="1455"/>
                  </a:cubicBezTo>
                  <a:cubicBezTo>
                    <a:pt x="305" y="1455"/>
                    <a:pt x="307" y="1457"/>
                    <a:pt x="310" y="1458"/>
                  </a:cubicBezTo>
                  <a:cubicBezTo>
                    <a:pt x="313" y="1461"/>
                    <a:pt x="317" y="1463"/>
                    <a:pt x="321" y="1463"/>
                  </a:cubicBezTo>
                  <a:cubicBezTo>
                    <a:pt x="321" y="1463"/>
                    <a:pt x="321" y="1463"/>
                    <a:pt x="321" y="1463"/>
                  </a:cubicBezTo>
                  <a:cubicBezTo>
                    <a:pt x="322" y="1463"/>
                    <a:pt x="322" y="1463"/>
                    <a:pt x="323" y="1463"/>
                  </a:cubicBezTo>
                  <a:cubicBezTo>
                    <a:pt x="325" y="1463"/>
                    <a:pt x="327" y="1462"/>
                    <a:pt x="328" y="1460"/>
                  </a:cubicBezTo>
                  <a:cubicBezTo>
                    <a:pt x="329" y="1461"/>
                    <a:pt x="330" y="1462"/>
                    <a:pt x="331" y="1462"/>
                  </a:cubicBezTo>
                  <a:cubicBezTo>
                    <a:pt x="332" y="1463"/>
                    <a:pt x="333" y="1463"/>
                    <a:pt x="334" y="1465"/>
                  </a:cubicBezTo>
                  <a:cubicBezTo>
                    <a:pt x="334" y="1465"/>
                    <a:pt x="334" y="1465"/>
                    <a:pt x="334" y="1465"/>
                  </a:cubicBezTo>
                  <a:cubicBezTo>
                    <a:pt x="334" y="1465"/>
                    <a:pt x="334" y="1466"/>
                    <a:pt x="334" y="1466"/>
                  </a:cubicBezTo>
                  <a:cubicBezTo>
                    <a:pt x="334" y="1466"/>
                    <a:pt x="334" y="1467"/>
                    <a:pt x="334" y="1467"/>
                  </a:cubicBezTo>
                  <a:cubicBezTo>
                    <a:pt x="334" y="1467"/>
                    <a:pt x="334" y="1467"/>
                    <a:pt x="333" y="1467"/>
                  </a:cubicBezTo>
                  <a:cubicBezTo>
                    <a:pt x="333" y="1468"/>
                    <a:pt x="332" y="1469"/>
                    <a:pt x="332" y="1469"/>
                  </a:cubicBezTo>
                  <a:cubicBezTo>
                    <a:pt x="331" y="1470"/>
                    <a:pt x="330" y="1473"/>
                    <a:pt x="332" y="1475"/>
                  </a:cubicBezTo>
                  <a:cubicBezTo>
                    <a:pt x="332" y="1476"/>
                    <a:pt x="332" y="1476"/>
                    <a:pt x="333" y="1476"/>
                  </a:cubicBezTo>
                  <a:cubicBezTo>
                    <a:pt x="333" y="1476"/>
                    <a:pt x="333" y="1477"/>
                    <a:pt x="333" y="1477"/>
                  </a:cubicBezTo>
                  <a:cubicBezTo>
                    <a:pt x="334" y="1478"/>
                    <a:pt x="334" y="1479"/>
                    <a:pt x="334" y="1480"/>
                  </a:cubicBezTo>
                  <a:cubicBezTo>
                    <a:pt x="334" y="1481"/>
                    <a:pt x="335" y="1482"/>
                    <a:pt x="335" y="1483"/>
                  </a:cubicBezTo>
                  <a:cubicBezTo>
                    <a:pt x="335" y="1484"/>
                    <a:pt x="336" y="1485"/>
                    <a:pt x="337" y="1486"/>
                  </a:cubicBezTo>
                  <a:cubicBezTo>
                    <a:pt x="337" y="1486"/>
                    <a:pt x="337" y="1487"/>
                    <a:pt x="337" y="1487"/>
                  </a:cubicBezTo>
                  <a:cubicBezTo>
                    <a:pt x="338" y="1488"/>
                    <a:pt x="338" y="1489"/>
                    <a:pt x="339" y="1490"/>
                  </a:cubicBezTo>
                  <a:cubicBezTo>
                    <a:pt x="339" y="1491"/>
                    <a:pt x="341" y="1492"/>
                    <a:pt x="343" y="1492"/>
                  </a:cubicBezTo>
                  <a:cubicBezTo>
                    <a:pt x="345" y="1492"/>
                    <a:pt x="347" y="1491"/>
                    <a:pt x="348" y="1489"/>
                  </a:cubicBezTo>
                  <a:cubicBezTo>
                    <a:pt x="349" y="1487"/>
                    <a:pt x="348" y="1485"/>
                    <a:pt x="347" y="1484"/>
                  </a:cubicBezTo>
                  <a:cubicBezTo>
                    <a:pt x="348" y="1484"/>
                    <a:pt x="348" y="1484"/>
                    <a:pt x="348" y="1484"/>
                  </a:cubicBezTo>
                  <a:cubicBezTo>
                    <a:pt x="349" y="1484"/>
                    <a:pt x="349" y="1484"/>
                    <a:pt x="349" y="1484"/>
                  </a:cubicBezTo>
                  <a:cubicBezTo>
                    <a:pt x="350" y="1484"/>
                    <a:pt x="351" y="1484"/>
                    <a:pt x="352" y="1485"/>
                  </a:cubicBezTo>
                  <a:cubicBezTo>
                    <a:pt x="352" y="1486"/>
                    <a:pt x="351" y="1488"/>
                    <a:pt x="352" y="1490"/>
                  </a:cubicBezTo>
                  <a:cubicBezTo>
                    <a:pt x="353" y="1492"/>
                    <a:pt x="353" y="1492"/>
                    <a:pt x="353" y="1492"/>
                  </a:cubicBezTo>
                  <a:cubicBezTo>
                    <a:pt x="354" y="1491"/>
                    <a:pt x="354" y="1491"/>
                    <a:pt x="354" y="1491"/>
                  </a:cubicBezTo>
                  <a:cubicBezTo>
                    <a:pt x="354" y="1491"/>
                    <a:pt x="355" y="1491"/>
                    <a:pt x="355" y="1492"/>
                  </a:cubicBezTo>
                  <a:cubicBezTo>
                    <a:pt x="355" y="1492"/>
                    <a:pt x="356" y="1492"/>
                    <a:pt x="356" y="1492"/>
                  </a:cubicBezTo>
                  <a:cubicBezTo>
                    <a:pt x="357" y="1493"/>
                    <a:pt x="358" y="1493"/>
                    <a:pt x="359" y="1493"/>
                  </a:cubicBezTo>
                  <a:cubicBezTo>
                    <a:pt x="360" y="1493"/>
                    <a:pt x="360" y="1493"/>
                    <a:pt x="360" y="1493"/>
                  </a:cubicBezTo>
                  <a:cubicBezTo>
                    <a:pt x="363" y="1493"/>
                    <a:pt x="365" y="1492"/>
                    <a:pt x="367" y="1490"/>
                  </a:cubicBezTo>
                  <a:cubicBezTo>
                    <a:pt x="366" y="1492"/>
                    <a:pt x="366" y="1494"/>
                    <a:pt x="367" y="1496"/>
                  </a:cubicBezTo>
                  <a:cubicBezTo>
                    <a:pt x="367" y="1497"/>
                    <a:pt x="367" y="1497"/>
                    <a:pt x="367" y="1498"/>
                  </a:cubicBezTo>
                  <a:cubicBezTo>
                    <a:pt x="367" y="1500"/>
                    <a:pt x="367" y="1503"/>
                    <a:pt x="369" y="1505"/>
                  </a:cubicBezTo>
                  <a:cubicBezTo>
                    <a:pt x="370" y="1506"/>
                    <a:pt x="372" y="1506"/>
                    <a:pt x="373" y="1506"/>
                  </a:cubicBezTo>
                  <a:cubicBezTo>
                    <a:pt x="376" y="1506"/>
                    <a:pt x="378" y="1505"/>
                    <a:pt x="379" y="1502"/>
                  </a:cubicBezTo>
                  <a:cubicBezTo>
                    <a:pt x="379" y="1500"/>
                    <a:pt x="378" y="1499"/>
                    <a:pt x="378" y="1498"/>
                  </a:cubicBezTo>
                  <a:cubicBezTo>
                    <a:pt x="377" y="1496"/>
                    <a:pt x="377" y="1496"/>
                    <a:pt x="377" y="1496"/>
                  </a:cubicBezTo>
                  <a:cubicBezTo>
                    <a:pt x="377" y="1495"/>
                    <a:pt x="378" y="1495"/>
                    <a:pt x="378" y="1495"/>
                  </a:cubicBezTo>
                  <a:cubicBezTo>
                    <a:pt x="378" y="1495"/>
                    <a:pt x="379" y="1496"/>
                    <a:pt x="379" y="1498"/>
                  </a:cubicBezTo>
                  <a:cubicBezTo>
                    <a:pt x="380" y="1499"/>
                    <a:pt x="380" y="1499"/>
                    <a:pt x="380" y="1499"/>
                  </a:cubicBezTo>
                  <a:cubicBezTo>
                    <a:pt x="381" y="1499"/>
                    <a:pt x="381" y="1499"/>
                    <a:pt x="381" y="1499"/>
                  </a:cubicBezTo>
                  <a:cubicBezTo>
                    <a:pt x="381" y="1499"/>
                    <a:pt x="382" y="1499"/>
                    <a:pt x="382" y="1499"/>
                  </a:cubicBezTo>
                  <a:cubicBezTo>
                    <a:pt x="383" y="1499"/>
                    <a:pt x="383" y="1499"/>
                    <a:pt x="384" y="1499"/>
                  </a:cubicBezTo>
                  <a:cubicBezTo>
                    <a:pt x="384" y="1499"/>
                    <a:pt x="385" y="1499"/>
                    <a:pt x="385" y="1499"/>
                  </a:cubicBezTo>
                  <a:cubicBezTo>
                    <a:pt x="385" y="1499"/>
                    <a:pt x="385" y="1499"/>
                    <a:pt x="385" y="1499"/>
                  </a:cubicBezTo>
                  <a:cubicBezTo>
                    <a:pt x="385" y="1500"/>
                    <a:pt x="385" y="1501"/>
                    <a:pt x="386" y="1502"/>
                  </a:cubicBezTo>
                  <a:cubicBezTo>
                    <a:pt x="387" y="1502"/>
                    <a:pt x="388" y="1503"/>
                    <a:pt x="389" y="1503"/>
                  </a:cubicBezTo>
                  <a:cubicBezTo>
                    <a:pt x="392" y="1503"/>
                    <a:pt x="393" y="1501"/>
                    <a:pt x="393" y="1500"/>
                  </a:cubicBezTo>
                  <a:cubicBezTo>
                    <a:pt x="393" y="1500"/>
                    <a:pt x="394" y="1499"/>
                    <a:pt x="394" y="1499"/>
                  </a:cubicBezTo>
                  <a:cubicBezTo>
                    <a:pt x="394" y="1500"/>
                    <a:pt x="395" y="1500"/>
                    <a:pt x="397" y="1500"/>
                  </a:cubicBezTo>
                  <a:cubicBezTo>
                    <a:pt x="398" y="1500"/>
                    <a:pt x="399" y="1500"/>
                    <a:pt x="399" y="1499"/>
                  </a:cubicBezTo>
                  <a:cubicBezTo>
                    <a:pt x="400" y="1499"/>
                    <a:pt x="400" y="1499"/>
                    <a:pt x="400" y="1499"/>
                  </a:cubicBezTo>
                  <a:cubicBezTo>
                    <a:pt x="400" y="1499"/>
                    <a:pt x="402" y="1499"/>
                    <a:pt x="402" y="1499"/>
                  </a:cubicBezTo>
                  <a:cubicBezTo>
                    <a:pt x="402" y="1499"/>
                    <a:pt x="402" y="1499"/>
                    <a:pt x="402" y="1499"/>
                  </a:cubicBezTo>
                  <a:cubicBezTo>
                    <a:pt x="402" y="1499"/>
                    <a:pt x="403" y="1499"/>
                    <a:pt x="403" y="1499"/>
                  </a:cubicBezTo>
                  <a:cubicBezTo>
                    <a:pt x="404" y="1501"/>
                    <a:pt x="404" y="1501"/>
                    <a:pt x="404" y="1501"/>
                  </a:cubicBezTo>
                  <a:cubicBezTo>
                    <a:pt x="406" y="1500"/>
                    <a:pt x="406" y="1500"/>
                    <a:pt x="406" y="1500"/>
                  </a:cubicBezTo>
                  <a:cubicBezTo>
                    <a:pt x="406" y="1500"/>
                    <a:pt x="406" y="1501"/>
                    <a:pt x="406" y="1501"/>
                  </a:cubicBezTo>
                  <a:cubicBezTo>
                    <a:pt x="406" y="1501"/>
                    <a:pt x="406" y="1502"/>
                    <a:pt x="406" y="1502"/>
                  </a:cubicBezTo>
                  <a:cubicBezTo>
                    <a:pt x="406" y="1502"/>
                    <a:pt x="406" y="1502"/>
                    <a:pt x="405" y="1502"/>
                  </a:cubicBezTo>
                  <a:cubicBezTo>
                    <a:pt x="405" y="1502"/>
                    <a:pt x="405" y="1502"/>
                    <a:pt x="404" y="1502"/>
                  </a:cubicBezTo>
                  <a:cubicBezTo>
                    <a:pt x="403" y="1502"/>
                    <a:pt x="402" y="1501"/>
                    <a:pt x="401" y="1501"/>
                  </a:cubicBezTo>
                  <a:cubicBezTo>
                    <a:pt x="401" y="1501"/>
                    <a:pt x="401" y="1501"/>
                    <a:pt x="401" y="1501"/>
                  </a:cubicBezTo>
                  <a:cubicBezTo>
                    <a:pt x="399" y="1502"/>
                    <a:pt x="399" y="1502"/>
                    <a:pt x="398" y="1503"/>
                  </a:cubicBezTo>
                  <a:cubicBezTo>
                    <a:pt x="398" y="1503"/>
                    <a:pt x="398" y="1503"/>
                    <a:pt x="398" y="1503"/>
                  </a:cubicBezTo>
                  <a:cubicBezTo>
                    <a:pt x="397" y="1503"/>
                    <a:pt x="397" y="1503"/>
                    <a:pt x="397" y="1503"/>
                  </a:cubicBezTo>
                  <a:cubicBezTo>
                    <a:pt x="396" y="1503"/>
                    <a:pt x="396" y="1503"/>
                    <a:pt x="396" y="1503"/>
                  </a:cubicBezTo>
                  <a:cubicBezTo>
                    <a:pt x="394" y="1503"/>
                    <a:pt x="394" y="1503"/>
                    <a:pt x="394" y="1503"/>
                  </a:cubicBezTo>
                  <a:cubicBezTo>
                    <a:pt x="393" y="1503"/>
                    <a:pt x="391" y="1503"/>
                    <a:pt x="390" y="1504"/>
                  </a:cubicBezTo>
                  <a:cubicBezTo>
                    <a:pt x="389" y="1505"/>
                    <a:pt x="388" y="1507"/>
                    <a:pt x="388" y="1508"/>
                  </a:cubicBezTo>
                  <a:cubicBezTo>
                    <a:pt x="388" y="1508"/>
                    <a:pt x="388" y="1509"/>
                    <a:pt x="388" y="1509"/>
                  </a:cubicBezTo>
                  <a:cubicBezTo>
                    <a:pt x="388" y="1510"/>
                    <a:pt x="388" y="1511"/>
                    <a:pt x="390" y="1515"/>
                  </a:cubicBezTo>
                  <a:cubicBezTo>
                    <a:pt x="393" y="1520"/>
                    <a:pt x="395" y="1521"/>
                    <a:pt x="395" y="1521"/>
                  </a:cubicBezTo>
                  <a:cubicBezTo>
                    <a:pt x="396" y="1521"/>
                    <a:pt x="396" y="1521"/>
                    <a:pt x="396" y="1521"/>
                  </a:cubicBezTo>
                  <a:cubicBezTo>
                    <a:pt x="397" y="1521"/>
                    <a:pt x="398" y="1520"/>
                    <a:pt x="399" y="1520"/>
                  </a:cubicBezTo>
                  <a:cubicBezTo>
                    <a:pt x="400" y="1519"/>
                    <a:pt x="401" y="1517"/>
                    <a:pt x="401" y="1515"/>
                  </a:cubicBezTo>
                  <a:cubicBezTo>
                    <a:pt x="401" y="1515"/>
                    <a:pt x="401" y="1515"/>
                    <a:pt x="401" y="1515"/>
                  </a:cubicBezTo>
                  <a:cubicBezTo>
                    <a:pt x="402" y="1516"/>
                    <a:pt x="403" y="1516"/>
                    <a:pt x="404" y="1517"/>
                  </a:cubicBezTo>
                  <a:cubicBezTo>
                    <a:pt x="404" y="1517"/>
                    <a:pt x="405" y="1517"/>
                    <a:pt x="406" y="1517"/>
                  </a:cubicBezTo>
                  <a:cubicBezTo>
                    <a:pt x="408" y="1517"/>
                    <a:pt x="409" y="1516"/>
                    <a:pt x="411" y="1515"/>
                  </a:cubicBezTo>
                  <a:cubicBezTo>
                    <a:pt x="412" y="1514"/>
                    <a:pt x="412" y="1514"/>
                    <a:pt x="413" y="1514"/>
                  </a:cubicBezTo>
                  <a:cubicBezTo>
                    <a:pt x="413" y="1514"/>
                    <a:pt x="413" y="1514"/>
                    <a:pt x="414" y="1514"/>
                  </a:cubicBezTo>
                  <a:cubicBezTo>
                    <a:pt x="415" y="1515"/>
                    <a:pt x="415" y="1516"/>
                    <a:pt x="417" y="1516"/>
                  </a:cubicBezTo>
                  <a:cubicBezTo>
                    <a:pt x="417" y="1516"/>
                    <a:pt x="418" y="1516"/>
                    <a:pt x="418" y="1516"/>
                  </a:cubicBezTo>
                  <a:cubicBezTo>
                    <a:pt x="419" y="1516"/>
                    <a:pt x="419" y="1516"/>
                    <a:pt x="420" y="1516"/>
                  </a:cubicBezTo>
                  <a:cubicBezTo>
                    <a:pt x="420" y="1516"/>
                    <a:pt x="420" y="1516"/>
                    <a:pt x="421" y="1516"/>
                  </a:cubicBezTo>
                  <a:cubicBezTo>
                    <a:pt x="422" y="1516"/>
                    <a:pt x="422" y="1516"/>
                    <a:pt x="422" y="1517"/>
                  </a:cubicBezTo>
                  <a:cubicBezTo>
                    <a:pt x="423" y="1517"/>
                    <a:pt x="423" y="1517"/>
                    <a:pt x="424" y="1518"/>
                  </a:cubicBezTo>
                  <a:cubicBezTo>
                    <a:pt x="422" y="1517"/>
                    <a:pt x="420" y="1517"/>
                    <a:pt x="418" y="1517"/>
                  </a:cubicBezTo>
                  <a:cubicBezTo>
                    <a:pt x="417" y="1517"/>
                    <a:pt x="417" y="1517"/>
                    <a:pt x="417" y="1517"/>
                  </a:cubicBezTo>
                  <a:cubicBezTo>
                    <a:pt x="414" y="1517"/>
                    <a:pt x="411" y="1519"/>
                    <a:pt x="411" y="1522"/>
                  </a:cubicBezTo>
                  <a:cubicBezTo>
                    <a:pt x="411" y="1522"/>
                    <a:pt x="411" y="1525"/>
                    <a:pt x="415" y="1525"/>
                  </a:cubicBezTo>
                  <a:cubicBezTo>
                    <a:pt x="415" y="1526"/>
                    <a:pt x="415" y="1526"/>
                    <a:pt x="416" y="1526"/>
                  </a:cubicBezTo>
                  <a:cubicBezTo>
                    <a:pt x="416" y="1527"/>
                    <a:pt x="417" y="1527"/>
                    <a:pt x="418" y="1527"/>
                  </a:cubicBezTo>
                  <a:cubicBezTo>
                    <a:pt x="420" y="1527"/>
                    <a:pt x="421" y="1527"/>
                    <a:pt x="421" y="1526"/>
                  </a:cubicBezTo>
                  <a:cubicBezTo>
                    <a:pt x="422" y="1526"/>
                    <a:pt x="422" y="1526"/>
                    <a:pt x="422" y="1525"/>
                  </a:cubicBezTo>
                  <a:cubicBezTo>
                    <a:pt x="423" y="1526"/>
                    <a:pt x="423" y="1526"/>
                    <a:pt x="424" y="1527"/>
                  </a:cubicBezTo>
                  <a:cubicBezTo>
                    <a:pt x="425" y="1527"/>
                    <a:pt x="426" y="1528"/>
                    <a:pt x="427" y="1529"/>
                  </a:cubicBezTo>
                  <a:cubicBezTo>
                    <a:pt x="428" y="1529"/>
                    <a:pt x="429" y="1530"/>
                    <a:pt x="430" y="1530"/>
                  </a:cubicBezTo>
                  <a:cubicBezTo>
                    <a:pt x="432" y="1531"/>
                    <a:pt x="434" y="1533"/>
                    <a:pt x="435" y="1533"/>
                  </a:cubicBezTo>
                  <a:cubicBezTo>
                    <a:pt x="436" y="1533"/>
                    <a:pt x="437" y="1533"/>
                    <a:pt x="437" y="1533"/>
                  </a:cubicBezTo>
                  <a:cubicBezTo>
                    <a:pt x="438" y="1533"/>
                    <a:pt x="439" y="1533"/>
                    <a:pt x="440" y="1533"/>
                  </a:cubicBezTo>
                  <a:cubicBezTo>
                    <a:pt x="441" y="1533"/>
                    <a:pt x="442" y="1533"/>
                    <a:pt x="443" y="1533"/>
                  </a:cubicBezTo>
                  <a:cubicBezTo>
                    <a:pt x="443" y="1533"/>
                    <a:pt x="444" y="1533"/>
                    <a:pt x="444" y="1533"/>
                  </a:cubicBezTo>
                  <a:cubicBezTo>
                    <a:pt x="444" y="1533"/>
                    <a:pt x="444" y="1534"/>
                    <a:pt x="444" y="1534"/>
                  </a:cubicBezTo>
                  <a:cubicBezTo>
                    <a:pt x="444" y="1535"/>
                    <a:pt x="444" y="1536"/>
                    <a:pt x="445" y="1537"/>
                  </a:cubicBezTo>
                  <a:cubicBezTo>
                    <a:pt x="446" y="1538"/>
                    <a:pt x="447" y="1539"/>
                    <a:pt x="448" y="1539"/>
                  </a:cubicBezTo>
                  <a:cubicBezTo>
                    <a:pt x="450" y="1539"/>
                    <a:pt x="451" y="1538"/>
                    <a:pt x="452" y="1537"/>
                  </a:cubicBezTo>
                  <a:cubicBezTo>
                    <a:pt x="454" y="1536"/>
                    <a:pt x="455" y="1535"/>
                    <a:pt x="456" y="1533"/>
                  </a:cubicBezTo>
                  <a:cubicBezTo>
                    <a:pt x="457" y="1531"/>
                    <a:pt x="457" y="1529"/>
                    <a:pt x="455" y="1527"/>
                  </a:cubicBezTo>
                  <a:cubicBezTo>
                    <a:pt x="454" y="1526"/>
                    <a:pt x="452" y="1525"/>
                    <a:pt x="451" y="1525"/>
                  </a:cubicBezTo>
                  <a:cubicBezTo>
                    <a:pt x="451" y="1525"/>
                    <a:pt x="451" y="1525"/>
                    <a:pt x="451" y="1525"/>
                  </a:cubicBezTo>
                  <a:cubicBezTo>
                    <a:pt x="452" y="1525"/>
                    <a:pt x="452" y="1524"/>
                    <a:pt x="453" y="1524"/>
                  </a:cubicBezTo>
                  <a:cubicBezTo>
                    <a:pt x="453" y="1523"/>
                    <a:pt x="454" y="1523"/>
                    <a:pt x="454" y="1523"/>
                  </a:cubicBezTo>
                  <a:cubicBezTo>
                    <a:pt x="454" y="1523"/>
                    <a:pt x="454" y="1523"/>
                    <a:pt x="454" y="1523"/>
                  </a:cubicBezTo>
                  <a:cubicBezTo>
                    <a:pt x="455" y="1523"/>
                    <a:pt x="455" y="1523"/>
                    <a:pt x="455" y="1523"/>
                  </a:cubicBezTo>
                  <a:cubicBezTo>
                    <a:pt x="455" y="1523"/>
                    <a:pt x="456" y="1523"/>
                    <a:pt x="456" y="1523"/>
                  </a:cubicBezTo>
                  <a:cubicBezTo>
                    <a:pt x="457" y="1523"/>
                    <a:pt x="457" y="1523"/>
                    <a:pt x="458" y="1523"/>
                  </a:cubicBezTo>
                  <a:cubicBezTo>
                    <a:pt x="458" y="1523"/>
                    <a:pt x="459" y="1523"/>
                    <a:pt x="459" y="1523"/>
                  </a:cubicBezTo>
                  <a:cubicBezTo>
                    <a:pt x="460" y="1522"/>
                    <a:pt x="461" y="1522"/>
                    <a:pt x="462" y="1522"/>
                  </a:cubicBezTo>
                  <a:cubicBezTo>
                    <a:pt x="462" y="1521"/>
                    <a:pt x="463" y="1521"/>
                    <a:pt x="463" y="1521"/>
                  </a:cubicBezTo>
                  <a:cubicBezTo>
                    <a:pt x="463" y="1521"/>
                    <a:pt x="463" y="1521"/>
                    <a:pt x="464" y="1522"/>
                  </a:cubicBezTo>
                  <a:cubicBezTo>
                    <a:pt x="464" y="1522"/>
                    <a:pt x="464" y="1522"/>
                    <a:pt x="463" y="1523"/>
                  </a:cubicBezTo>
                  <a:cubicBezTo>
                    <a:pt x="463" y="1525"/>
                    <a:pt x="462" y="1526"/>
                    <a:pt x="463" y="1528"/>
                  </a:cubicBezTo>
                  <a:cubicBezTo>
                    <a:pt x="463" y="1531"/>
                    <a:pt x="463" y="1531"/>
                    <a:pt x="463" y="1531"/>
                  </a:cubicBezTo>
                  <a:cubicBezTo>
                    <a:pt x="464" y="1531"/>
                    <a:pt x="464" y="1531"/>
                    <a:pt x="464" y="1531"/>
                  </a:cubicBezTo>
                  <a:cubicBezTo>
                    <a:pt x="464" y="1531"/>
                    <a:pt x="464" y="1531"/>
                    <a:pt x="464" y="1531"/>
                  </a:cubicBezTo>
                  <a:cubicBezTo>
                    <a:pt x="464" y="1532"/>
                    <a:pt x="464" y="1533"/>
                    <a:pt x="464" y="1534"/>
                  </a:cubicBezTo>
                  <a:cubicBezTo>
                    <a:pt x="464" y="1536"/>
                    <a:pt x="464" y="1536"/>
                    <a:pt x="464" y="1536"/>
                  </a:cubicBezTo>
                  <a:cubicBezTo>
                    <a:pt x="466" y="1536"/>
                    <a:pt x="466" y="1536"/>
                    <a:pt x="466" y="1536"/>
                  </a:cubicBezTo>
                  <a:cubicBezTo>
                    <a:pt x="468" y="1536"/>
                    <a:pt x="469" y="1537"/>
                    <a:pt x="471" y="1539"/>
                  </a:cubicBezTo>
                  <a:cubicBezTo>
                    <a:pt x="471" y="1539"/>
                    <a:pt x="472" y="1540"/>
                    <a:pt x="473" y="1540"/>
                  </a:cubicBezTo>
                  <a:cubicBezTo>
                    <a:pt x="475" y="1542"/>
                    <a:pt x="477" y="1543"/>
                    <a:pt x="479" y="1543"/>
                  </a:cubicBezTo>
                  <a:cubicBezTo>
                    <a:pt x="480" y="1543"/>
                    <a:pt x="481" y="1544"/>
                    <a:pt x="482" y="1544"/>
                  </a:cubicBezTo>
                  <a:cubicBezTo>
                    <a:pt x="482" y="1545"/>
                    <a:pt x="483" y="1545"/>
                    <a:pt x="484" y="1546"/>
                  </a:cubicBezTo>
                  <a:cubicBezTo>
                    <a:pt x="485" y="1547"/>
                    <a:pt x="487" y="1548"/>
                    <a:pt x="490" y="1549"/>
                  </a:cubicBezTo>
                  <a:cubicBezTo>
                    <a:pt x="490" y="1549"/>
                    <a:pt x="490" y="1549"/>
                    <a:pt x="491" y="1549"/>
                  </a:cubicBezTo>
                  <a:cubicBezTo>
                    <a:pt x="494" y="1549"/>
                    <a:pt x="495" y="1546"/>
                    <a:pt x="496" y="1546"/>
                  </a:cubicBezTo>
                  <a:cubicBezTo>
                    <a:pt x="496" y="1544"/>
                    <a:pt x="495" y="1541"/>
                    <a:pt x="492" y="1540"/>
                  </a:cubicBezTo>
                  <a:cubicBezTo>
                    <a:pt x="492" y="1539"/>
                    <a:pt x="491" y="1539"/>
                    <a:pt x="490" y="1539"/>
                  </a:cubicBezTo>
                  <a:cubicBezTo>
                    <a:pt x="488" y="1538"/>
                    <a:pt x="487" y="1537"/>
                    <a:pt x="487" y="1536"/>
                  </a:cubicBezTo>
                  <a:cubicBezTo>
                    <a:pt x="488" y="1536"/>
                    <a:pt x="489" y="1537"/>
                    <a:pt x="490" y="1538"/>
                  </a:cubicBezTo>
                  <a:cubicBezTo>
                    <a:pt x="491" y="1538"/>
                    <a:pt x="491" y="1539"/>
                    <a:pt x="492" y="1540"/>
                  </a:cubicBezTo>
                  <a:cubicBezTo>
                    <a:pt x="494" y="1540"/>
                    <a:pt x="495" y="1541"/>
                    <a:pt x="496" y="1541"/>
                  </a:cubicBezTo>
                  <a:cubicBezTo>
                    <a:pt x="497" y="1541"/>
                    <a:pt x="497" y="1541"/>
                    <a:pt x="498" y="1541"/>
                  </a:cubicBezTo>
                  <a:cubicBezTo>
                    <a:pt x="497" y="1541"/>
                    <a:pt x="497" y="1541"/>
                    <a:pt x="497" y="1542"/>
                  </a:cubicBezTo>
                  <a:cubicBezTo>
                    <a:pt x="498" y="1543"/>
                    <a:pt x="498" y="1544"/>
                    <a:pt x="500" y="1544"/>
                  </a:cubicBezTo>
                  <a:cubicBezTo>
                    <a:pt x="500" y="1544"/>
                    <a:pt x="501" y="1545"/>
                    <a:pt x="501" y="1545"/>
                  </a:cubicBezTo>
                  <a:cubicBezTo>
                    <a:pt x="501" y="1545"/>
                    <a:pt x="501" y="1545"/>
                    <a:pt x="501" y="1545"/>
                  </a:cubicBezTo>
                  <a:cubicBezTo>
                    <a:pt x="501" y="1545"/>
                    <a:pt x="501" y="1546"/>
                    <a:pt x="501" y="1547"/>
                  </a:cubicBezTo>
                  <a:cubicBezTo>
                    <a:pt x="501" y="1548"/>
                    <a:pt x="501" y="1548"/>
                    <a:pt x="501" y="1548"/>
                  </a:cubicBezTo>
                  <a:cubicBezTo>
                    <a:pt x="503" y="1549"/>
                    <a:pt x="503" y="1549"/>
                    <a:pt x="503" y="1549"/>
                  </a:cubicBezTo>
                  <a:cubicBezTo>
                    <a:pt x="504" y="1549"/>
                    <a:pt x="504" y="1549"/>
                    <a:pt x="505" y="1549"/>
                  </a:cubicBezTo>
                  <a:cubicBezTo>
                    <a:pt x="506" y="1549"/>
                    <a:pt x="507" y="1549"/>
                    <a:pt x="508" y="1548"/>
                  </a:cubicBezTo>
                  <a:cubicBezTo>
                    <a:pt x="509" y="1548"/>
                    <a:pt x="509" y="1548"/>
                    <a:pt x="509" y="1548"/>
                  </a:cubicBezTo>
                  <a:cubicBezTo>
                    <a:pt x="509" y="1548"/>
                    <a:pt x="510" y="1548"/>
                    <a:pt x="511" y="1547"/>
                  </a:cubicBezTo>
                  <a:cubicBezTo>
                    <a:pt x="511" y="1547"/>
                    <a:pt x="512" y="1547"/>
                    <a:pt x="512" y="1547"/>
                  </a:cubicBezTo>
                  <a:cubicBezTo>
                    <a:pt x="512" y="1547"/>
                    <a:pt x="513" y="1547"/>
                    <a:pt x="513" y="1547"/>
                  </a:cubicBezTo>
                  <a:cubicBezTo>
                    <a:pt x="513" y="1547"/>
                    <a:pt x="513" y="1548"/>
                    <a:pt x="514" y="1548"/>
                  </a:cubicBezTo>
                  <a:cubicBezTo>
                    <a:pt x="515" y="1548"/>
                    <a:pt x="516" y="1548"/>
                    <a:pt x="517" y="1548"/>
                  </a:cubicBezTo>
                  <a:cubicBezTo>
                    <a:pt x="518" y="1548"/>
                    <a:pt x="518" y="1548"/>
                    <a:pt x="518" y="1548"/>
                  </a:cubicBezTo>
                  <a:cubicBezTo>
                    <a:pt x="518" y="1548"/>
                    <a:pt x="518" y="1548"/>
                    <a:pt x="519" y="1548"/>
                  </a:cubicBezTo>
                  <a:cubicBezTo>
                    <a:pt x="520" y="1549"/>
                    <a:pt x="523" y="1550"/>
                    <a:pt x="524" y="1551"/>
                  </a:cubicBezTo>
                  <a:cubicBezTo>
                    <a:pt x="524" y="1551"/>
                    <a:pt x="524" y="1551"/>
                    <a:pt x="524" y="1552"/>
                  </a:cubicBezTo>
                  <a:cubicBezTo>
                    <a:pt x="525" y="1552"/>
                    <a:pt x="525" y="1554"/>
                    <a:pt x="526" y="1554"/>
                  </a:cubicBezTo>
                  <a:cubicBezTo>
                    <a:pt x="527" y="1555"/>
                    <a:pt x="528" y="1555"/>
                    <a:pt x="529" y="1555"/>
                  </a:cubicBezTo>
                  <a:cubicBezTo>
                    <a:pt x="529" y="1555"/>
                    <a:pt x="530" y="1555"/>
                    <a:pt x="530" y="1555"/>
                  </a:cubicBezTo>
                  <a:cubicBezTo>
                    <a:pt x="530" y="1556"/>
                    <a:pt x="530" y="1556"/>
                    <a:pt x="530" y="1556"/>
                  </a:cubicBezTo>
                  <a:cubicBezTo>
                    <a:pt x="532" y="1557"/>
                    <a:pt x="532" y="1557"/>
                    <a:pt x="532" y="1557"/>
                  </a:cubicBezTo>
                  <a:cubicBezTo>
                    <a:pt x="533" y="1557"/>
                    <a:pt x="533" y="1557"/>
                    <a:pt x="534" y="1557"/>
                  </a:cubicBezTo>
                  <a:cubicBezTo>
                    <a:pt x="536" y="1557"/>
                    <a:pt x="538" y="1555"/>
                    <a:pt x="538" y="1552"/>
                  </a:cubicBezTo>
                  <a:cubicBezTo>
                    <a:pt x="538" y="1551"/>
                    <a:pt x="537" y="1550"/>
                    <a:pt x="536" y="1549"/>
                  </a:cubicBezTo>
                  <a:cubicBezTo>
                    <a:pt x="536" y="1548"/>
                    <a:pt x="535" y="1547"/>
                    <a:pt x="535" y="1547"/>
                  </a:cubicBezTo>
                  <a:cubicBezTo>
                    <a:pt x="534" y="1546"/>
                    <a:pt x="533" y="1545"/>
                    <a:pt x="531" y="1544"/>
                  </a:cubicBezTo>
                  <a:cubicBezTo>
                    <a:pt x="531" y="1544"/>
                    <a:pt x="531" y="1544"/>
                    <a:pt x="531" y="1544"/>
                  </a:cubicBezTo>
                  <a:cubicBezTo>
                    <a:pt x="530" y="1543"/>
                    <a:pt x="530" y="1542"/>
                    <a:pt x="528" y="1541"/>
                  </a:cubicBezTo>
                  <a:cubicBezTo>
                    <a:pt x="528" y="1539"/>
                    <a:pt x="528" y="1539"/>
                    <a:pt x="528" y="1539"/>
                  </a:cubicBezTo>
                  <a:cubicBezTo>
                    <a:pt x="525" y="1539"/>
                    <a:pt x="525" y="1539"/>
                    <a:pt x="525" y="1539"/>
                  </a:cubicBezTo>
                  <a:cubicBezTo>
                    <a:pt x="524" y="1539"/>
                    <a:pt x="524" y="1538"/>
                    <a:pt x="522" y="1538"/>
                  </a:cubicBezTo>
                  <a:cubicBezTo>
                    <a:pt x="522" y="1537"/>
                    <a:pt x="521" y="1537"/>
                    <a:pt x="521" y="1537"/>
                  </a:cubicBezTo>
                  <a:cubicBezTo>
                    <a:pt x="521" y="1537"/>
                    <a:pt x="522" y="1537"/>
                    <a:pt x="523" y="1537"/>
                  </a:cubicBezTo>
                  <a:cubicBezTo>
                    <a:pt x="523" y="1537"/>
                    <a:pt x="524" y="1537"/>
                    <a:pt x="524" y="1537"/>
                  </a:cubicBezTo>
                  <a:cubicBezTo>
                    <a:pt x="525" y="1537"/>
                    <a:pt x="525" y="1537"/>
                    <a:pt x="526" y="1537"/>
                  </a:cubicBezTo>
                  <a:cubicBezTo>
                    <a:pt x="527" y="1537"/>
                    <a:pt x="527" y="1537"/>
                    <a:pt x="528" y="1537"/>
                  </a:cubicBezTo>
                  <a:cubicBezTo>
                    <a:pt x="528" y="1537"/>
                    <a:pt x="528" y="1537"/>
                    <a:pt x="529" y="1537"/>
                  </a:cubicBezTo>
                  <a:cubicBezTo>
                    <a:pt x="529" y="1537"/>
                    <a:pt x="530" y="1537"/>
                    <a:pt x="530" y="1538"/>
                  </a:cubicBezTo>
                  <a:cubicBezTo>
                    <a:pt x="531" y="1538"/>
                    <a:pt x="532" y="1539"/>
                    <a:pt x="533" y="1539"/>
                  </a:cubicBezTo>
                  <a:cubicBezTo>
                    <a:pt x="534" y="1539"/>
                    <a:pt x="534" y="1539"/>
                    <a:pt x="534" y="1539"/>
                  </a:cubicBezTo>
                  <a:cubicBezTo>
                    <a:pt x="537" y="1538"/>
                    <a:pt x="538" y="1537"/>
                    <a:pt x="540" y="1536"/>
                  </a:cubicBezTo>
                  <a:cubicBezTo>
                    <a:pt x="540" y="1536"/>
                    <a:pt x="541" y="1535"/>
                    <a:pt x="541" y="1535"/>
                  </a:cubicBezTo>
                  <a:cubicBezTo>
                    <a:pt x="542" y="1535"/>
                    <a:pt x="542" y="1536"/>
                    <a:pt x="542" y="1536"/>
                  </a:cubicBezTo>
                  <a:cubicBezTo>
                    <a:pt x="545" y="1537"/>
                    <a:pt x="547" y="1539"/>
                    <a:pt x="549" y="1539"/>
                  </a:cubicBezTo>
                  <a:close/>
                  <a:moveTo>
                    <a:pt x="476" y="1504"/>
                  </a:moveTo>
                  <a:cubicBezTo>
                    <a:pt x="476" y="1504"/>
                    <a:pt x="476" y="1504"/>
                    <a:pt x="476" y="1505"/>
                  </a:cubicBezTo>
                  <a:cubicBezTo>
                    <a:pt x="476" y="1505"/>
                    <a:pt x="476" y="1506"/>
                    <a:pt x="476" y="1506"/>
                  </a:cubicBezTo>
                  <a:cubicBezTo>
                    <a:pt x="476" y="1506"/>
                    <a:pt x="476" y="1505"/>
                    <a:pt x="476" y="1505"/>
                  </a:cubicBezTo>
                  <a:lnTo>
                    <a:pt x="476" y="1504"/>
                  </a:lnTo>
                  <a:close/>
                  <a:moveTo>
                    <a:pt x="473" y="1503"/>
                  </a:moveTo>
                  <a:cubicBezTo>
                    <a:pt x="472" y="1502"/>
                    <a:pt x="471" y="1502"/>
                    <a:pt x="470" y="1502"/>
                  </a:cubicBezTo>
                  <a:cubicBezTo>
                    <a:pt x="470" y="1502"/>
                    <a:pt x="469" y="1501"/>
                    <a:pt x="469" y="1501"/>
                  </a:cubicBezTo>
                  <a:cubicBezTo>
                    <a:pt x="469" y="1501"/>
                    <a:pt x="468" y="1501"/>
                    <a:pt x="468" y="1501"/>
                  </a:cubicBezTo>
                  <a:cubicBezTo>
                    <a:pt x="471" y="1501"/>
                    <a:pt x="473" y="1502"/>
                    <a:pt x="475" y="1503"/>
                  </a:cubicBezTo>
                  <a:lnTo>
                    <a:pt x="473" y="1503"/>
                  </a:lnTo>
                  <a:close/>
                  <a:moveTo>
                    <a:pt x="461" y="1500"/>
                  </a:moveTo>
                  <a:cubicBezTo>
                    <a:pt x="461" y="1500"/>
                    <a:pt x="460" y="1499"/>
                    <a:pt x="460" y="1499"/>
                  </a:cubicBezTo>
                  <a:cubicBezTo>
                    <a:pt x="459" y="1499"/>
                    <a:pt x="459" y="1499"/>
                    <a:pt x="459" y="1498"/>
                  </a:cubicBezTo>
                  <a:cubicBezTo>
                    <a:pt x="460" y="1499"/>
                    <a:pt x="461" y="1499"/>
                    <a:pt x="462" y="1499"/>
                  </a:cubicBezTo>
                  <a:cubicBezTo>
                    <a:pt x="462" y="1499"/>
                    <a:pt x="461" y="1500"/>
                    <a:pt x="461" y="1500"/>
                  </a:cubicBezTo>
                  <a:close/>
                  <a:moveTo>
                    <a:pt x="439" y="1525"/>
                  </a:moveTo>
                  <a:cubicBezTo>
                    <a:pt x="438" y="1525"/>
                    <a:pt x="437" y="1524"/>
                    <a:pt x="436" y="1523"/>
                  </a:cubicBezTo>
                  <a:cubicBezTo>
                    <a:pt x="435" y="1523"/>
                    <a:pt x="435" y="1523"/>
                    <a:pt x="435" y="1523"/>
                  </a:cubicBezTo>
                  <a:cubicBezTo>
                    <a:pt x="432" y="1521"/>
                    <a:pt x="429" y="1519"/>
                    <a:pt x="426" y="1518"/>
                  </a:cubicBezTo>
                  <a:cubicBezTo>
                    <a:pt x="426" y="1518"/>
                    <a:pt x="426" y="1518"/>
                    <a:pt x="427" y="1518"/>
                  </a:cubicBezTo>
                  <a:cubicBezTo>
                    <a:pt x="427" y="1518"/>
                    <a:pt x="428" y="1518"/>
                    <a:pt x="429" y="1518"/>
                  </a:cubicBezTo>
                  <a:cubicBezTo>
                    <a:pt x="429" y="1518"/>
                    <a:pt x="429" y="1518"/>
                    <a:pt x="430" y="1518"/>
                  </a:cubicBezTo>
                  <a:cubicBezTo>
                    <a:pt x="430" y="1518"/>
                    <a:pt x="431" y="1519"/>
                    <a:pt x="432" y="1520"/>
                  </a:cubicBezTo>
                  <a:cubicBezTo>
                    <a:pt x="433" y="1520"/>
                    <a:pt x="433" y="1521"/>
                    <a:pt x="434" y="1521"/>
                  </a:cubicBezTo>
                  <a:cubicBezTo>
                    <a:pt x="435" y="1521"/>
                    <a:pt x="436" y="1520"/>
                    <a:pt x="436" y="1520"/>
                  </a:cubicBezTo>
                  <a:cubicBezTo>
                    <a:pt x="436" y="1520"/>
                    <a:pt x="437" y="1520"/>
                    <a:pt x="437" y="1520"/>
                  </a:cubicBezTo>
                  <a:cubicBezTo>
                    <a:pt x="437" y="1520"/>
                    <a:pt x="438" y="1520"/>
                    <a:pt x="438" y="1520"/>
                  </a:cubicBezTo>
                  <a:cubicBezTo>
                    <a:pt x="438" y="1520"/>
                    <a:pt x="438" y="1520"/>
                    <a:pt x="439" y="1520"/>
                  </a:cubicBezTo>
                  <a:cubicBezTo>
                    <a:pt x="439" y="1521"/>
                    <a:pt x="440" y="1521"/>
                    <a:pt x="441" y="1522"/>
                  </a:cubicBezTo>
                  <a:cubicBezTo>
                    <a:pt x="442" y="1522"/>
                    <a:pt x="443" y="1522"/>
                    <a:pt x="443" y="1522"/>
                  </a:cubicBezTo>
                  <a:cubicBezTo>
                    <a:pt x="442" y="1523"/>
                    <a:pt x="441" y="1524"/>
                    <a:pt x="440" y="1524"/>
                  </a:cubicBezTo>
                  <a:cubicBezTo>
                    <a:pt x="439" y="1525"/>
                    <a:pt x="439" y="1525"/>
                    <a:pt x="439" y="1525"/>
                  </a:cubicBezTo>
                  <a:close/>
                  <a:moveTo>
                    <a:pt x="416" y="1494"/>
                  </a:moveTo>
                  <a:cubicBezTo>
                    <a:pt x="418" y="1496"/>
                    <a:pt x="420" y="1499"/>
                    <a:pt x="422" y="1500"/>
                  </a:cubicBezTo>
                  <a:cubicBezTo>
                    <a:pt x="422" y="1500"/>
                    <a:pt x="422" y="1500"/>
                    <a:pt x="422" y="1500"/>
                  </a:cubicBezTo>
                  <a:cubicBezTo>
                    <a:pt x="422" y="1500"/>
                    <a:pt x="421" y="1500"/>
                    <a:pt x="421" y="1500"/>
                  </a:cubicBezTo>
                  <a:cubicBezTo>
                    <a:pt x="419" y="1500"/>
                    <a:pt x="418" y="1501"/>
                    <a:pt x="418" y="1501"/>
                  </a:cubicBezTo>
                  <a:cubicBezTo>
                    <a:pt x="418" y="1502"/>
                    <a:pt x="417" y="1502"/>
                    <a:pt x="417" y="1502"/>
                  </a:cubicBezTo>
                  <a:cubicBezTo>
                    <a:pt x="417" y="1502"/>
                    <a:pt x="417" y="1502"/>
                    <a:pt x="417" y="1502"/>
                  </a:cubicBezTo>
                  <a:cubicBezTo>
                    <a:pt x="417" y="1501"/>
                    <a:pt x="418" y="1500"/>
                    <a:pt x="418" y="1499"/>
                  </a:cubicBezTo>
                  <a:cubicBezTo>
                    <a:pt x="418" y="1498"/>
                    <a:pt x="417" y="1496"/>
                    <a:pt x="416" y="1494"/>
                  </a:cubicBezTo>
                  <a:close/>
                  <a:moveTo>
                    <a:pt x="449" y="1497"/>
                  </a:moveTo>
                  <a:cubicBezTo>
                    <a:pt x="449" y="1496"/>
                    <a:pt x="448" y="1496"/>
                    <a:pt x="448" y="1496"/>
                  </a:cubicBezTo>
                  <a:cubicBezTo>
                    <a:pt x="447" y="1496"/>
                    <a:pt x="445" y="1495"/>
                    <a:pt x="444" y="1495"/>
                  </a:cubicBezTo>
                  <a:cubicBezTo>
                    <a:pt x="444" y="1495"/>
                    <a:pt x="443" y="1496"/>
                    <a:pt x="442" y="1496"/>
                  </a:cubicBezTo>
                  <a:cubicBezTo>
                    <a:pt x="441" y="1496"/>
                    <a:pt x="441" y="1497"/>
                    <a:pt x="440" y="1497"/>
                  </a:cubicBezTo>
                  <a:cubicBezTo>
                    <a:pt x="440" y="1497"/>
                    <a:pt x="440" y="1497"/>
                    <a:pt x="440" y="1497"/>
                  </a:cubicBezTo>
                  <a:cubicBezTo>
                    <a:pt x="439" y="1497"/>
                    <a:pt x="439" y="1497"/>
                    <a:pt x="438" y="1497"/>
                  </a:cubicBezTo>
                  <a:cubicBezTo>
                    <a:pt x="436" y="1497"/>
                    <a:pt x="436" y="1497"/>
                    <a:pt x="436" y="1497"/>
                  </a:cubicBezTo>
                  <a:cubicBezTo>
                    <a:pt x="435" y="1497"/>
                    <a:pt x="434" y="1497"/>
                    <a:pt x="433" y="1497"/>
                  </a:cubicBezTo>
                  <a:cubicBezTo>
                    <a:pt x="433" y="1496"/>
                    <a:pt x="432" y="1495"/>
                    <a:pt x="431" y="1494"/>
                  </a:cubicBezTo>
                  <a:cubicBezTo>
                    <a:pt x="431" y="1493"/>
                    <a:pt x="430" y="1493"/>
                    <a:pt x="429" y="1492"/>
                  </a:cubicBezTo>
                  <a:cubicBezTo>
                    <a:pt x="429" y="1492"/>
                    <a:pt x="429" y="1491"/>
                    <a:pt x="428" y="1491"/>
                  </a:cubicBezTo>
                  <a:cubicBezTo>
                    <a:pt x="429" y="1491"/>
                    <a:pt x="431" y="1491"/>
                    <a:pt x="431" y="1491"/>
                  </a:cubicBezTo>
                  <a:cubicBezTo>
                    <a:pt x="431" y="1489"/>
                    <a:pt x="431" y="1489"/>
                    <a:pt x="431" y="1489"/>
                  </a:cubicBezTo>
                  <a:cubicBezTo>
                    <a:pt x="432" y="1485"/>
                    <a:pt x="429" y="1483"/>
                    <a:pt x="427" y="1481"/>
                  </a:cubicBezTo>
                  <a:cubicBezTo>
                    <a:pt x="426" y="1480"/>
                    <a:pt x="425" y="1479"/>
                    <a:pt x="425" y="1479"/>
                  </a:cubicBezTo>
                  <a:cubicBezTo>
                    <a:pt x="423" y="1476"/>
                    <a:pt x="421" y="1473"/>
                    <a:pt x="420" y="1471"/>
                  </a:cubicBezTo>
                  <a:cubicBezTo>
                    <a:pt x="420" y="1469"/>
                    <a:pt x="420" y="1469"/>
                    <a:pt x="420" y="1469"/>
                  </a:cubicBezTo>
                  <a:cubicBezTo>
                    <a:pt x="419" y="1469"/>
                    <a:pt x="419" y="1469"/>
                    <a:pt x="419" y="1469"/>
                  </a:cubicBezTo>
                  <a:cubicBezTo>
                    <a:pt x="418" y="1469"/>
                    <a:pt x="418" y="1469"/>
                    <a:pt x="417" y="1469"/>
                  </a:cubicBezTo>
                  <a:cubicBezTo>
                    <a:pt x="416" y="1469"/>
                    <a:pt x="415" y="1469"/>
                    <a:pt x="414" y="1470"/>
                  </a:cubicBezTo>
                  <a:cubicBezTo>
                    <a:pt x="414" y="1470"/>
                    <a:pt x="414" y="1470"/>
                    <a:pt x="414" y="1470"/>
                  </a:cubicBezTo>
                  <a:cubicBezTo>
                    <a:pt x="412" y="1471"/>
                    <a:pt x="412" y="1471"/>
                    <a:pt x="412" y="1471"/>
                  </a:cubicBezTo>
                  <a:cubicBezTo>
                    <a:pt x="412" y="1472"/>
                    <a:pt x="412" y="1472"/>
                    <a:pt x="412" y="1472"/>
                  </a:cubicBezTo>
                  <a:cubicBezTo>
                    <a:pt x="412" y="1473"/>
                    <a:pt x="412" y="1474"/>
                    <a:pt x="412" y="1474"/>
                  </a:cubicBezTo>
                  <a:cubicBezTo>
                    <a:pt x="412" y="1475"/>
                    <a:pt x="412" y="1477"/>
                    <a:pt x="412" y="1479"/>
                  </a:cubicBezTo>
                  <a:cubicBezTo>
                    <a:pt x="412" y="1479"/>
                    <a:pt x="413" y="1480"/>
                    <a:pt x="413" y="1480"/>
                  </a:cubicBezTo>
                  <a:cubicBezTo>
                    <a:pt x="412" y="1480"/>
                    <a:pt x="411" y="1481"/>
                    <a:pt x="411" y="1481"/>
                  </a:cubicBezTo>
                  <a:cubicBezTo>
                    <a:pt x="409" y="1484"/>
                    <a:pt x="412" y="1488"/>
                    <a:pt x="412" y="1489"/>
                  </a:cubicBezTo>
                  <a:cubicBezTo>
                    <a:pt x="413" y="1489"/>
                    <a:pt x="414" y="1491"/>
                    <a:pt x="415" y="1492"/>
                  </a:cubicBezTo>
                  <a:cubicBezTo>
                    <a:pt x="415" y="1492"/>
                    <a:pt x="415" y="1492"/>
                    <a:pt x="415" y="1492"/>
                  </a:cubicBezTo>
                  <a:cubicBezTo>
                    <a:pt x="414" y="1491"/>
                    <a:pt x="413" y="1490"/>
                    <a:pt x="412" y="1490"/>
                  </a:cubicBezTo>
                  <a:cubicBezTo>
                    <a:pt x="411" y="1489"/>
                    <a:pt x="411" y="1489"/>
                    <a:pt x="410" y="1489"/>
                  </a:cubicBezTo>
                  <a:cubicBezTo>
                    <a:pt x="409" y="1489"/>
                    <a:pt x="409" y="1490"/>
                    <a:pt x="408" y="1490"/>
                  </a:cubicBezTo>
                  <a:cubicBezTo>
                    <a:pt x="407" y="1490"/>
                    <a:pt x="407" y="1489"/>
                    <a:pt x="406" y="1489"/>
                  </a:cubicBezTo>
                  <a:cubicBezTo>
                    <a:pt x="406" y="1489"/>
                    <a:pt x="406" y="1489"/>
                    <a:pt x="406" y="1489"/>
                  </a:cubicBezTo>
                  <a:cubicBezTo>
                    <a:pt x="406" y="1488"/>
                    <a:pt x="406" y="1486"/>
                    <a:pt x="404" y="1485"/>
                  </a:cubicBezTo>
                  <a:cubicBezTo>
                    <a:pt x="403" y="1484"/>
                    <a:pt x="402" y="1484"/>
                    <a:pt x="401" y="1484"/>
                  </a:cubicBezTo>
                  <a:cubicBezTo>
                    <a:pt x="400" y="1484"/>
                    <a:pt x="400" y="1484"/>
                    <a:pt x="399" y="1484"/>
                  </a:cubicBezTo>
                  <a:cubicBezTo>
                    <a:pt x="399" y="1485"/>
                    <a:pt x="398" y="1485"/>
                    <a:pt x="398" y="1485"/>
                  </a:cubicBezTo>
                  <a:cubicBezTo>
                    <a:pt x="398" y="1485"/>
                    <a:pt x="398" y="1485"/>
                    <a:pt x="398" y="1485"/>
                  </a:cubicBezTo>
                  <a:cubicBezTo>
                    <a:pt x="397" y="1484"/>
                    <a:pt x="396" y="1484"/>
                    <a:pt x="394" y="1484"/>
                  </a:cubicBezTo>
                  <a:cubicBezTo>
                    <a:pt x="394" y="1483"/>
                    <a:pt x="394" y="1483"/>
                    <a:pt x="393" y="1483"/>
                  </a:cubicBezTo>
                  <a:cubicBezTo>
                    <a:pt x="394" y="1483"/>
                    <a:pt x="396" y="1484"/>
                    <a:pt x="397" y="1484"/>
                  </a:cubicBezTo>
                  <a:cubicBezTo>
                    <a:pt x="398" y="1484"/>
                    <a:pt x="399" y="1484"/>
                    <a:pt x="400" y="1484"/>
                  </a:cubicBezTo>
                  <a:cubicBezTo>
                    <a:pt x="402" y="1484"/>
                    <a:pt x="404" y="1484"/>
                    <a:pt x="405" y="1483"/>
                  </a:cubicBezTo>
                  <a:cubicBezTo>
                    <a:pt x="408" y="1481"/>
                    <a:pt x="407" y="1478"/>
                    <a:pt x="407" y="1476"/>
                  </a:cubicBezTo>
                  <a:cubicBezTo>
                    <a:pt x="407" y="1475"/>
                    <a:pt x="407" y="1475"/>
                    <a:pt x="407" y="1475"/>
                  </a:cubicBezTo>
                  <a:cubicBezTo>
                    <a:pt x="406" y="1472"/>
                    <a:pt x="406" y="1470"/>
                    <a:pt x="404" y="1468"/>
                  </a:cubicBezTo>
                  <a:cubicBezTo>
                    <a:pt x="404" y="1468"/>
                    <a:pt x="404" y="1468"/>
                    <a:pt x="404" y="1468"/>
                  </a:cubicBezTo>
                  <a:cubicBezTo>
                    <a:pt x="403" y="1466"/>
                    <a:pt x="402" y="1465"/>
                    <a:pt x="401" y="1464"/>
                  </a:cubicBezTo>
                  <a:cubicBezTo>
                    <a:pt x="401" y="1463"/>
                    <a:pt x="400" y="1462"/>
                    <a:pt x="400" y="1462"/>
                  </a:cubicBezTo>
                  <a:cubicBezTo>
                    <a:pt x="399" y="1461"/>
                    <a:pt x="398" y="1460"/>
                    <a:pt x="398" y="1460"/>
                  </a:cubicBezTo>
                  <a:cubicBezTo>
                    <a:pt x="398" y="1458"/>
                    <a:pt x="398" y="1457"/>
                    <a:pt x="398" y="1456"/>
                  </a:cubicBezTo>
                  <a:cubicBezTo>
                    <a:pt x="398" y="1455"/>
                    <a:pt x="398" y="1454"/>
                    <a:pt x="398" y="1453"/>
                  </a:cubicBezTo>
                  <a:cubicBezTo>
                    <a:pt x="398" y="1452"/>
                    <a:pt x="398" y="1452"/>
                    <a:pt x="398" y="1451"/>
                  </a:cubicBezTo>
                  <a:cubicBezTo>
                    <a:pt x="398" y="1449"/>
                    <a:pt x="398" y="1447"/>
                    <a:pt x="397" y="1445"/>
                  </a:cubicBezTo>
                  <a:cubicBezTo>
                    <a:pt x="396" y="1445"/>
                    <a:pt x="396" y="1444"/>
                    <a:pt x="395" y="1444"/>
                  </a:cubicBezTo>
                  <a:cubicBezTo>
                    <a:pt x="395" y="1444"/>
                    <a:pt x="395" y="1443"/>
                    <a:pt x="395" y="1443"/>
                  </a:cubicBezTo>
                  <a:cubicBezTo>
                    <a:pt x="395" y="1443"/>
                    <a:pt x="395" y="1442"/>
                    <a:pt x="395" y="1442"/>
                  </a:cubicBezTo>
                  <a:cubicBezTo>
                    <a:pt x="395" y="1441"/>
                    <a:pt x="395" y="1441"/>
                    <a:pt x="395" y="1440"/>
                  </a:cubicBezTo>
                  <a:cubicBezTo>
                    <a:pt x="395" y="1440"/>
                    <a:pt x="395" y="1439"/>
                    <a:pt x="396" y="1439"/>
                  </a:cubicBezTo>
                  <a:cubicBezTo>
                    <a:pt x="396" y="1439"/>
                    <a:pt x="397" y="1438"/>
                    <a:pt x="400" y="1438"/>
                  </a:cubicBezTo>
                  <a:cubicBezTo>
                    <a:pt x="401" y="1438"/>
                    <a:pt x="401" y="1438"/>
                    <a:pt x="401" y="1438"/>
                  </a:cubicBezTo>
                  <a:cubicBezTo>
                    <a:pt x="402" y="1438"/>
                    <a:pt x="402" y="1438"/>
                    <a:pt x="402" y="1438"/>
                  </a:cubicBezTo>
                  <a:cubicBezTo>
                    <a:pt x="402" y="1439"/>
                    <a:pt x="402" y="1440"/>
                    <a:pt x="403" y="1441"/>
                  </a:cubicBezTo>
                  <a:cubicBezTo>
                    <a:pt x="404" y="1443"/>
                    <a:pt x="406" y="1443"/>
                    <a:pt x="407" y="1443"/>
                  </a:cubicBezTo>
                  <a:cubicBezTo>
                    <a:pt x="407" y="1443"/>
                    <a:pt x="408" y="1443"/>
                    <a:pt x="408" y="1443"/>
                  </a:cubicBezTo>
                  <a:cubicBezTo>
                    <a:pt x="408" y="1443"/>
                    <a:pt x="408" y="1444"/>
                    <a:pt x="409" y="1444"/>
                  </a:cubicBezTo>
                  <a:cubicBezTo>
                    <a:pt x="409" y="1445"/>
                    <a:pt x="409" y="1446"/>
                    <a:pt x="410" y="1446"/>
                  </a:cubicBezTo>
                  <a:cubicBezTo>
                    <a:pt x="410" y="1446"/>
                    <a:pt x="409" y="1446"/>
                    <a:pt x="408" y="1446"/>
                  </a:cubicBezTo>
                  <a:cubicBezTo>
                    <a:pt x="408" y="1446"/>
                    <a:pt x="407" y="1446"/>
                    <a:pt x="406" y="1447"/>
                  </a:cubicBezTo>
                  <a:cubicBezTo>
                    <a:pt x="406" y="1447"/>
                    <a:pt x="406" y="1447"/>
                    <a:pt x="406" y="1447"/>
                  </a:cubicBezTo>
                  <a:cubicBezTo>
                    <a:pt x="405" y="1448"/>
                    <a:pt x="405" y="1448"/>
                    <a:pt x="405" y="1448"/>
                  </a:cubicBezTo>
                  <a:cubicBezTo>
                    <a:pt x="403" y="1452"/>
                    <a:pt x="406" y="1454"/>
                    <a:pt x="407" y="1455"/>
                  </a:cubicBezTo>
                  <a:cubicBezTo>
                    <a:pt x="408" y="1456"/>
                    <a:pt x="408" y="1456"/>
                    <a:pt x="408" y="1456"/>
                  </a:cubicBezTo>
                  <a:cubicBezTo>
                    <a:pt x="409" y="1458"/>
                    <a:pt x="411" y="1461"/>
                    <a:pt x="411" y="1462"/>
                  </a:cubicBezTo>
                  <a:cubicBezTo>
                    <a:pt x="412" y="1464"/>
                    <a:pt x="412" y="1464"/>
                    <a:pt x="412" y="1464"/>
                  </a:cubicBezTo>
                  <a:cubicBezTo>
                    <a:pt x="413" y="1464"/>
                    <a:pt x="413" y="1464"/>
                    <a:pt x="413" y="1464"/>
                  </a:cubicBezTo>
                  <a:cubicBezTo>
                    <a:pt x="414" y="1464"/>
                    <a:pt x="415" y="1465"/>
                    <a:pt x="416" y="1466"/>
                  </a:cubicBezTo>
                  <a:cubicBezTo>
                    <a:pt x="419" y="1467"/>
                    <a:pt x="421" y="1469"/>
                    <a:pt x="424" y="1469"/>
                  </a:cubicBezTo>
                  <a:cubicBezTo>
                    <a:pt x="424" y="1469"/>
                    <a:pt x="425" y="1469"/>
                    <a:pt x="426" y="1468"/>
                  </a:cubicBezTo>
                  <a:cubicBezTo>
                    <a:pt x="427" y="1468"/>
                    <a:pt x="428" y="1467"/>
                    <a:pt x="428" y="1466"/>
                  </a:cubicBezTo>
                  <a:cubicBezTo>
                    <a:pt x="429" y="1465"/>
                    <a:pt x="429" y="1465"/>
                    <a:pt x="430" y="1465"/>
                  </a:cubicBezTo>
                  <a:cubicBezTo>
                    <a:pt x="431" y="1464"/>
                    <a:pt x="432" y="1464"/>
                    <a:pt x="433" y="1464"/>
                  </a:cubicBezTo>
                  <a:cubicBezTo>
                    <a:pt x="434" y="1464"/>
                    <a:pt x="435" y="1464"/>
                    <a:pt x="436" y="1464"/>
                  </a:cubicBezTo>
                  <a:cubicBezTo>
                    <a:pt x="437" y="1464"/>
                    <a:pt x="438" y="1463"/>
                    <a:pt x="439" y="1463"/>
                  </a:cubicBezTo>
                  <a:cubicBezTo>
                    <a:pt x="440" y="1463"/>
                    <a:pt x="441" y="1462"/>
                    <a:pt x="443" y="1462"/>
                  </a:cubicBezTo>
                  <a:cubicBezTo>
                    <a:pt x="444" y="1462"/>
                    <a:pt x="444" y="1463"/>
                    <a:pt x="445" y="1463"/>
                  </a:cubicBezTo>
                  <a:cubicBezTo>
                    <a:pt x="447" y="1464"/>
                    <a:pt x="447" y="1465"/>
                    <a:pt x="447" y="1466"/>
                  </a:cubicBezTo>
                  <a:cubicBezTo>
                    <a:pt x="447" y="1467"/>
                    <a:pt x="446" y="1468"/>
                    <a:pt x="444" y="1469"/>
                  </a:cubicBezTo>
                  <a:cubicBezTo>
                    <a:pt x="443" y="1470"/>
                    <a:pt x="442" y="1470"/>
                    <a:pt x="441" y="1470"/>
                  </a:cubicBezTo>
                  <a:cubicBezTo>
                    <a:pt x="440" y="1470"/>
                    <a:pt x="439" y="1470"/>
                    <a:pt x="438" y="1471"/>
                  </a:cubicBezTo>
                  <a:cubicBezTo>
                    <a:pt x="437" y="1471"/>
                    <a:pt x="431" y="1472"/>
                    <a:pt x="429" y="1476"/>
                  </a:cubicBezTo>
                  <a:cubicBezTo>
                    <a:pt x="429" y="1478"/>
                    <a:pt x="429" y="1479"/>
                    <a:pt x="429" y="1481"/>
                  </a:cubicBezTo>
                  <a:cubicBezTo>
                    <a:pt x="430" y="1484"/>
                    <a:pt x="433" y="1486"/>
                    <a:pt x="435" y="1488"/>
                  </a:cubicBezTo>
                  <a:cubicBezTo>
                    <a:pt x="436" y="1488"/>
                    <a:pt x="437" y="1489"/>
                    <a:pt x="438" y="1490"/>
                  </a:cubicBezTo>
                  <a:cubicBezTo>
                    <a:pt x="442" y="1494"/>
                    <a:pt x="445" y="1495"/>
                    <a:pt x="450" y="1496"/>
                  </a:cubicBezTo>
                  <a:cubicBezTo>
                    <a:pt x="450" y="1496"/>
                    <a:pt x="451" y="1496"/>
                    <a:pt x="452" y="1496"/>
                  </a:cubicBezTo>
                  <a:cubicBezTo>
                    <a:pt x="452" y="1496"/>
                    <a:pt x="451" y="1496"/>
                    <a:pt x="451" y="1496"/>
                  </a:cubicBezTo>
                  <a:cubicBezTo>
                    <a:pt x="451" y="1497"/>
                    <a:pt x="450" y="1497"/>
                    <a:pt x="450" y="1497"/>
                  </a:cubicBezTo>
                  <a:cubicBezTo>
                    <a:pt x="450" y="1497"/>
                    <a:pt x="450" y="1497"/>
                    <a:pt x="449" y="1497"/>
                  </a:cubicBezTo>
                  <a:close/>
                  <a:moveTo>
                    <a:pt x="386" y="1482"/>
                  </a:moveTo>
                  <a:cubicBezTo>
                    <a:pt x="387" y="1482"/>
                    <a:pt x="389" y="1482"/>
                    <a:pt x="390" y="1482"/>
                  </a:cubicBezTo>
                  <a:cubicBezTo>
                    <a:pt x="390" y="1482"/>
                    <a:pt x="390" y="1483"/>
                    <a:pt x="391" y="1483"/>
                  </a:cubicBezTo>
                  <a:cubicBezTo>
                    <a:pt x="390" y="1482"/>
                    <a:pt x="390" y="1482"/>
                    <a:pt x="389" y="1482"/>
                  </a:cubicBezTo>
                  <a:cubicBezTo>
                    <a:pt x="389" y="1482"/>
                    <a:pt x="389" y="1482"/>
                    <a:pt x="388" y="1483"/>
                  </a:cubicBezTo>
                  <a:cubicBezTo>
                    <a:pt x="388" y="1483"/>
                    <a:pt x="388" y="1482"/>
                    <a:pt x="387" y="1482"/>
                  </a:cubicBezTo>
                  <a:cubicBezTo>
                    <a:pt x="387" y="1482"/>
                    <a:pt x="387" y="1482"/>
                    <a:pt x="386" y="1482"/>
                  </a:cubicBezTo>
                  <a:close/>
                  <a:moveTo>
                    <a:pt x="372" y="1481"/>
                  </a:moveTo>
                  <a:cubicBezTo>
                    <a:pt x="373" y="1481"/>
                    <a:pt x="373" y="1481"/>
                    <a:pt x="373" y="1480"/>
                  </a:cubicBezTo>
                  <a:cubicBezTo>
                    <a:pt x="374" y="1480"/>
                    <a:pt x="374" y="1479"/>
                    <a:pt x="374" y="1478"/>
                  </a:cubicBezTo>
                  <a:cubicBezTo>
                    <a:pt x="375" y="1478"/>
                    <a:pt x="376" y="1477"/>
                    <a:pt x="376" y="1477"/>
                  </a:cubicBezTo>
                  <a:cubicBezTo>
                    <a:pt x="376" y="1477"/>
                    <a:pt x="377" y="1477"/>
                    <a:pt x="377" y="1477"/>
                  </a:cubicBezTo>
                  <a:cubicBezTo>
                    <a:pt x="377" y="1478"/>
                    <a:pt x="378" y="1478"/>
                    <a:pt x="379" y="1479"/>
                  </a:cubicBezTo>
                  <a:cubicBezTo>
                    <a:pt x="379" y="1479"/>
                    <a:pt x="379" y="1479"/>
                    <a:pt x="379" y="1479"/>
                  </a:cubicBezTo>
                  <a:cubicBezTo>
                    <a:pt x="379" y="1479"/>
                    <a:pt x="378" y="1479"/>
                    <a:pt x="378" y="1479"/>
                  </a:cubicBezTo>
                  <a:cubicBezTo>
                    <a:pt x="375" y="1479"/>
                    <a:pt x="374" y="1480"/>
                    <a:pt x="373" y="1482"/>
                  </a:cubicBezTo>
                  <a:cubicBezTo>
                    <a:pt x="372" y="1482"/>
                    <a:pt x="372" y="1482"/>
                    <a:pt x="372" y="1482"/>
                  </a:cubicBezTo>
                  <a:cubicBezTo>
                    <a:pt x="372" y="1481"/>
                    <a:pt x="372" y="1481"/>
                    <a:pt x="372" y="1481"/>
                  </a:cubicBezTo>
                  <a:close/>
                  <a:moveTo>
                    <a:pt x="414" y="1431"/>
                  </a:moveTo>
                  <a:cubicBezTo>
                    <a:pt x="415" y="1431"/>
                    <a:pt x="415" y="1431"/>
                    <a:pt x="416" y="1431"/>
                  </a:cubicBezTo>
                  <a:cubicBezTo>
                    <a:pt x="417" y="1431"/>
                    <a:pt x="418" y="1431"/>
                    <a:pt x="419" y="1431"/>
                  </a:cubicBezTo>
                  <a:cubicBezTo>
                    <a:pt x="419" y="1431"/>
                    <a:pt x="419" y="1431"/>
                    <a:pt x="420" y="1431"/>
                  </a:cubicBezTo>
                  <a:cubicBezTo>
                    <a:pt x="420" y="1431"/>
                    <a:pt x="421" y="1431"/>
                    <a:pt x="422" y="1431"/>
                  </a:cubicBezTo>
                  <a:cubicBezTo>
                    <a:pt x="422" y="1431"/>
                    <a:pt x="422" y="1431"/>
                    <a:pt x="422" y="1431"/>
                  </a:cubicBezTo>
                  <a:cubicBezTo>
                    <a:pt x="422" y="1432"/>
                    <a:pt x="422" y="1433"/>
                    <a:pt x="423" y="1433"/>
                  </a:cubicBezTo>
                  <a:cubicBezTo>
                    <a:pt x="423" y="1434"/>
                    <a:pt x="423" y="1435"/>
                    <a:pt x="423" y="1436"/>
                  </a:cubicBezTo>
                  <a:cubicBezTo>
                    <a:pt x="422" y="1437"/>
                    <a:pt x="420" y="1438"/>
                    <a:pt x="418" y="1438"/>
                  </a:cubicBezTo>
                  <a:cubicBezTo>
                    <a:pt x="418" y="1438"/>
                    <a:pt x="417" y="1438"/>
                    <a:pt x="417" y="1438"/>
                  </a:cubicBezTo>
                  <a:cubicBezTo>
                    <a:pt x="416" y="1437"/>
                    <a:pt x="416" y="1437"/>
                    <a:pt x="415" y="1436"/>
                  </a:cubicBezTo>
                  <a:cubicBezTo>
                    <a:pt x="414" y="1435"/>
                    <a:pt x="412" y="1434"/>
                    <a:pt x="411" y="1434"/>
                  </a:cubicBezTo>
                  <a:cubicBezTo>
                    <a:pt x="411" y="1433"/>
                    <a:pt x="412" y="1433"/>
                    <a:pt x="413" y="1432"/>
                  </a:cubicBezTo>
                  <a:cubicBezTo>
                    <a:pt x="413" y="1432"/>
                    <a:pt x="414" y="1431"/>
                    <a:pt x="414" y="1431"/>
                  </a:cubicBezTo>
                  <a:close/>
                  <a:moveTo>
                    <a:pt x="512" y="1531"/>
                  </a:moveTo>
                  <a:cubicBezTo>
                    <a:pt x="511" y="1531"/>
                    <a:pt x="511" y="1531"/>
                    <a:pt x="511" y="1531"/>
                  </a:cubicBezTo>
                  <a:cubicBezTo>
                    <a:pt x="511" y="1531"/>
                    <a:pt x="511" y="1531"/>
                    <a:pt x="511" y="1531"/>
                  </a:cubicBezTo>
                  <a:cubicBezTo>
                    <a:pt x="512" y="1530"/>
                    <a:pt x="514" y="1529"/>
                    <a:pt x="515" y="1529"/>
                  </a:cubicBezTo>
                  <a:cubicBezTo>
                    <a:pt x="515" y="1530"/>
                    <a:pt x="515" y="1530"/>
                    <a:pt x="515" y="1531"/>
                  </a:cubicBezTo>
                  <a:cubicBezTo>
                    <a:pt x="514" y="1531"/>
                    <a:pt x="512" y="1531"/>
                    <a:pt x="512" y="1531"/>
                  </a:cubicBezTo>
                  <a:close/>
                  <a:moveTo>
                    <a:pt x="326" y="1453"/>
                  </a:moveTo>
                  <a:cubicBezTo>
                    <a:pt x="326" y="1453"/>
                    <a:pt x="327" y="1452"/>
                    <a:pt x="328" y="1452"/>
                  </a:cubicBezTo>
                  <a:cubicBezTo>
                    <a:pt x="328" y="1452"/>
                    <a:pt x="328" y="1452"/>
                    <a:pt x="329" y="1451"/>
                  </a:cubicBezTo>
                  <a:cubicBezTo>
                    <a:pt x="329" y="1451"/>
                    <a:pt x="329" y="1452"/>
                    <a:pt x="330" y="1452"/>
                  </a:cubicBezTo>
                  <a:cubicBezTo>
                    <a:pt x="330" y="1452"/>
                    <a:pt x="330" y="1452"/>
                    <a:pt x="330" y="1452"/>
                  </a:cubicBezTo>
                  <a:cubicBezTo>
                    <a:pt x="329" y="1452"/>
                    <a:pt x="327" y="1453"/>
                    <a:pt x="327" y="1454"/>
                  </a:cubicBezTo>
                  <a:cubicBezTo>
                    <a:pt x="326" y="1454"/>
                    <a:pt x="326" y="1453"/>
                    <a:pt x="326" y="1453"/>
                  </a:cubicBezTo>
                  <a:close/>
                  <a:moveTo>
                    <a:pt x="287" y="1406"/>
                  </a:moveTo>
                  <a:cubicBezTo>
                    <a:pt x="285" y="1406"/>
                    <a:pt x="284" y="1406"/>
                    <a:pt x="283" y="1406"/>
                  </a:cubicBezTo>
                  <a:cubicBezTo>
                    <a:pt x="282" y="1406"/>
                    <a:pt x="281" y="1406"/>
                    <a:pt x="280" y="1406"/>
                  </a:cubicBezTo>
                  <a:cubicBezTo>
                    <a:pt x="279" y="1406"/>
                    <a:pt x="278" y="1405"/>
                    <a:pt x="276" y="1404"/>
                  </a:cubicBezTo>
                  <a:cubicBezTo>
                    <a:pt x="275" y="1404"/>
                    <a:pt x="275" y="1403"/>
                    <a:pt x="275" y="1403"/>
                  </a:cubicBezTo>
                  <a:cubicBezTo>
                    <a:pt x="275" y="1403"/>
                    <a:pt x="276" y="1403"/>
                    <a:pt x="277" y="1402"/>
                  </a:cubicBezTo>
                  <a:cubicBezTo>
                    <a:pt x="277" y="1401"/>
                    <a:pt x="278" y="1400"/>
                    <a:pt x="278" y="1399"/>
                  </a:cubicBezTo>
                  <a:cubicBezTo>
                    <a:pt x="278" y="1400"/>
                    <a:pt x="279" y="1400"/>
                    <a:pt x="279" y="1400"/>
                  </a:cubicBezTo>
                  <a:cubicBezTo>
                    <a:pt x="280" y="1401"/>
                    <a:pt x="280" y="1401"/>
                    <a:pt x="280" y="1401"/>
                  </a:cubicBezTo>
                  <a:cubicBezTo>
                    <a:pt x="282" y="1403"/>
                    <a:pt x="283" y="1404"/>
                    <a:pt x="285" y="1405"/>
                  </a:cubicBezTo>
                  <a:cubicBezTo>
                    <a:pt x="285" y="1405"/>
                    <a:pt x="286" y="1406"/>
                    <a:pt x="287" y="1406"/>
                  </a:cubicBezTo>
                  <a:cubicBezTo>
                    <a:pt x="287" y="1406"/>
                    <a:pt x="287" y="1406"/>
                    <a:pt x="287" y="1406"/>
                  </a:cubicBezTo>
                  <a:close/>
                  <a:moveTo>
                    <a:pt x="282" y="1415"/>
                  </a:moveTo>
                  <a:cubicBezTo>
                    <a:pt x="281" y="1415"/>
                    <a:pt x="280" y="1415"/>
                    <a:pt x="280" y="1415"/>
                  </a:cubicBezTo>
                  <a:cubicBezTo>
                    <a:pt x="280" y="1414"/>
                    <a:pt x="280" y="1414"/>
                    <a:pt x="279" y="1414"/>
                  </a:cubicBezTo>
                  <a:cubicBezTo>
                    <a:pt x="280" y="1414"/>
                    <a:pt x="281" y="1414"/>
                    <a:pt x="282" y="1415"/>
                  </a:cubicBezTo>
                  <a:cubicBezTo>
                    <a:pt x="282" y="1415"/>
                    <a:pt x="282" y="1415"/>
                    <a:pt x="283" y="1415"/>
                  </a:cubicBezTo>
                  <a:lnTo>
                    <a:pt x="282" y="1415"/>
                  </a:lnTo>
                  <a:close/>
                  <a:moveTo>
                    <a:pt x="306" y="1407"/>
                  </a:moveTo>
                  <a:cubicBezTo>
                    <a:pt x="306" y="1407"/>
                    <a:pt x="307" y="1407"/>
                    <a:pt x="307" y="1406"/>
                  </a:cubicBezTo>
                  <a:cubicBezTo>
                    <a:pt x="307" y="1406"/>
                    <a:pt x="308" y="1406"/>
                    <a:pt x="308" y="1406"/>
                  </a:cubicBezTo>
                  <a:cubicBezTo>
                    <a:pt x="308" y="1405"/>
                    <a:pt x="309" y="1405"/>
                    <a:pt x="309" y="1405"/>
                  </a:cubicBezTo>
                  <a:cubicBezTo>
                    <a:pt x="310" y="1404"/>
                    <a:pt x="310" y="1404"/>
                    <a:pt x="311" y="1404"/>
                  </a:cubicBezTo>
                  <a:cubicBezTo>
                    <a:pt x="311" y="1403"/>
                    <a:pt x="312" y="1403"/>
                    <a:pt x="313" y="1403"/>
                  </a:cubicBezTo>
                  <a:cubicBezTo>
                    <a:pt x="313" y="1403"/>
                    <a:pt x="314" y="1403"/>
                    <a:pt x="314" y="1403"/>
                  </a:cubicBezTo>
                  <a:cubicBezTo>
                    <a:pt x="315" y="1403"/>
                    <a:pt x="316" y="1403"/>
                    <a:pt x="316" y="1403"/>
                  </a:cubicBezTo>
                  <a:cubicBezTo>
                    <a:pt x="317" y="1403"/>
                    <a:pt x="318" y="1403"/>
                    <a:pt x="318" y="1402"/>
                  </a:cubicBezTo>
                  <a:cubicBezTo>
                    <a:pt x="318" y="1402"/>
                    <a:pt x="318" y="1403"/>
                    <a:pt x="319" y="1403"/>
                  </a:cubicBezTo>
                  <a:cubicBezTo>
                    <a:pt x="319" y="1404"/>
                    <a:pt x="319" y="1404"/>
                    <a:pt x="319" y="1404"/>
                  </a:cubicBezTo>
                  <a:cubicBezTo>
                    <a:pt x="318" y="1405"/>
                    <a:pt x="317" y="1405"/>
                    <a:pt x="316" y="1405"/>
                  </a:cubicBezTo>
                  <a:cubicBezTo>
                    <a:pt x="315" y="1405"/>
                    <a:pt x="315" y="1405"/>
                    <a:pt x="315" y="1405"/>
                  </a:cubicBezTo>
                  <a:cubicBezTo>
                    <a:pt x="312" y="1406"/>
                    <a:pt x="310" y="1407"/>
                    <a:pt x="309" y="1410"/>
                  </a:cubicBezTo>
                  <a:cubicBezTo>
                    <a:pt x="309" y="1410"/>
                    <a:pt x="309" y="1410"/>
                    <a:pt x="309" y="1410"/>
                  </a:cubicBezTo>
                  <a:cubicBezTo>
                    <a:pt x="308" y="1410"/>
                    <a:pt x="308" y="1410"/>
                    <a:pt x="307" y="1410"/>
                  </a:cubicBezTo>
                  <a:cubicBezTo>
                    <a:pt x="307" y="1409"/>
                    <a:pt x="307" y="1408"/>
                    <a:pt x="306" y="1408"/>
                  </a:cubicBezTo>
                  <a:cubicBezTo>
                    <a:pt x="306" y="1408"/>
                    <a:pt x="306" y="1407"/>
                    <a:pt x="306" y="1407"/>
                  </a:cubicBezTo>
                  <a:close/>
                  <a:moveTo>
                    <a:pt x="183" y="1298"/>
                  </a:moveTo>
                  <a:cubicBezTo>
                    <a:pt x="182" y="1298"/>
                    <a:pt x="182" y="1298"/>
                    <a:pt x="182" y="1298"/>
                  </a:cubicBezTo>
                  <a:cubicBezTo>
                    <a:pt x="182" y="1298"/>
                    <a:pt x="181" y="1298"/>
                    <a:pt x="181" y="1298"/>
                  </a:cubicBezTo>
                  <a:cubicBezTo>
                    <a:pt x="181" y="1297"/>
                    <a:pt x="181" y="1297"/>
                    <a:pt x="181" y="1297"/>
                  </a:cubicBezTo>
                  <a:cubicBezTo>
                    <a:pt x="181" y="1297"/>
                    <a:pt x="180" y="1297"/>
                    <a:pt x="180" y="1297"/>
                  </a:cubicBezTo>
                  <a:cubicBezTo>
                    <a:pt x="181" y="1297"/>
                    <a:pt x="181" y="1296"/>
                    <a:pt x="181" y="1295"/>
                  </a:cubicBezTo>
                  <a:cubicBezTo>
                    <a:pt x="181" y="1295"/>
                    <a:pt x="182" y="1295"/>
                    <a:pt x="182" y="1295"/>
                  </a:cubicBezTo>
                  <a:cubicBezTo>
                    <a:pt x="182" y="1295"/>
                    <a:pt x="182" y="1295"/>
                    <a:pt x="182" y="1295"/>
                  </a:cubicBezTo>
                  <a:cubicBezTo>
                    <a:pt x="183" y="1295"/>
                    <a:pt x="184" y="1296"/>
                    <a:pt x="185" y="1297"/>
                  </a:cubicBezTo>
                  <a:cubicBezTo>
                    <a:pt x="185" y="1297"/>
                    <a:pt x="185" y="1297"/>
                    <a:pt x="185" y="1297"/>
                  </a:cubicBezTo>
                  <a:cubicBezTo>
                    <a:pt x="185" y="1298"/>
                    <a:pt x="185" y="1298"/>
                    <a:pt x="186" y="1298"/>
                  </a:cubicBezTo>
                  <a:cubicBezTo>
                    <a:pt x="185" y="1298"/>
                    <a:pt x="185" y="1298"/>
                    <a:pt x="185" y="1298"/>
                  </a:cubicBezTo>
                  <a:cubicBezTo>
                    <a:pt x="185" y="1298"/>
                    <a:pt x="184" y="1298"/>
                    <a:pt x="184" y="1298"/>
                  </a:cubicBezTo>
                  <a:lnTo>
                    <a:pt x="183" y="1298"/>
                  </a:lnTo>
                  <a:close/>
                  <a:moveTo>
                    <a:pt x="178" y="1250"/>
                  </a:moveTo>
                  <a:cubicBezTo>
                    <a:pt x="178" y="1251"/>
                    <a:pt x="179" y="1251"/>
                    <a:pt x="179" y="1252"/>
                  </a:cubicBezTo>
                  <a:cubicBezTo>
                    <a:pt x="178" y="1252"/>
                    <a:pt x="178" y="1252"/>
                    <a:pt x="178" y="1252"/>
                  </a:cubicBezTo>
                  <a:cubicBezTo>
                    <a:pt x="178" y="1252"/>
                    <a:pt x="178" y="1252"/>
                    <a:pt x="178" y="1251"/>
                  </a:cubicBezTo>
                  <a:cubicBezTo>
                    <a:pt x="178" y="1251"/>
                    <a:pt x="178" y="1250"/>
                    <a:pt x="178" y="1250"/>
                  </a:cubicBezTo>
                  <a:close/>
                  <a:moveTo>
                    <a:pt x="170" y="1170"/>
                  </a:moveTo>
                  <a:cubicBezTo>
                    <a:pt x="168" y="1168"/>
                    <a:pt x="166" y="1166"/>
                    <a:pt x="164" y="1164"/>
                  </a:cubicBezTo>
                  <a:cubicBezTo>
                    <a:pt x="164" y="1164"/>
                    <a:pt x="163" y="1164"/>
                    <a:pt x="163" y="1163"/>
                  </a:cubicBezTo>
                  <a:cubicBezTo>
                    <a:pt x="163" y="1163"/>
                    <a:pt x="163" y="1162"/>
                    <a:pt x="162" y="1161"/>
                  </a:cubicBezTo>
                  <a:cubicBezTo>
                    <a:pt x="162" y="1161"/>
                    <a:pt x="162" y="1161"/>
                    <a:pt x="162" y="1161"/>
                  </a:cubicBezTo>
                  <a:cubicBezTo>
                    <a:pt x="162" y="1161"/>
                    <a:pt x="162" y="1161"/>
                    <a:pt x="162" y="1161"/>
                  </a:cubicBezTo>
                  <a:cubicBezTo>
                    <a:pt x="163" y="1160"/>
                    <a:pt x="164" y="1160"/>
                    <a:pt x="164" y="1159"/>
                  </a:cubicBezTo>
                  <a:cubicBezTo>
                    <a:pt x="164" y="1159"/>
                    <a:pt x="164" y="1159"/>
                    <a:pt x="164" y="1159"/>
                  </a:cubicBezTo>
                  <a:cubicBezTo>
                    <a:pt x="165" y="1159"/>
                    <a:pt x="167" y="1159"/>
                    <a:pt x="168" y="1157"/>
                  </a:cubicBezTo>
                  <a:cubicBezTo>
                    <a:pt x="168" y="1157"/>
                    <a:pt x="168" y="1156"/>
                    <a:pt x="168" y="1156"/>
                  </a:cubicBezTo>
                  <a:cubicBezTo>
                    <a:pt x="169" y="1157"/>
                    <a:pt x="170" y="1157"/>
                    <a:pt x="171" y="1158"/>
                  </a:cubicBezTo>
                  <a:cubicBezTo>
                    <a:pt x="172" y="1158"/>
                    <a:pt x="172" y="1158"/>
                    <a:pt x="172" y="1158"/>
                  </a:cubicBezTo>
                  <a:cubicBezTo>
                    <a:pt x="173" y="1158"/>
                    <a:pt x="174" y="1159"/>
                    <a:pt x="174" y="1160"/>
                  </a:cubicBezTo>
                  <a:cubicBezTo>
                    <a:pt x="175" y="1160"/>
                    <a:pt x="175" y="1160"/>
                    <a:pt x="175" y="1160"/>
                  </a:cubicBezTo>
                  <a:cubicBezTo>
                    <a:pt x="176" y="1161"/>
                    <a:pt x="176" y="1161"/>
                    <a:pt x="176" y="1163"/>
                  </a:cubicBezTo>
                  <a:cubicBezTo>
                    <a:pt x="175" y="1167"/>
                    <a:pt x="177" y="1170"/>
                    <a:pt x="178" y="1172"/>
                  </a:cubicBezTo>
                  <a:cubicBezTo>
                    <a:pt x="179" y="1173"/>
                    <a:pt x="179" y="1174"/>
                    <a:pt x="180" y="1174"/>
                  </a:cubicBezTo>
                  <a:cubicBezTo>
                    <a:pt x="181" y="1177"/>
                    <a:pt x="183" y="1180"/>
                    <a:pt x="182" y="1182"/>
                  </a:cubicBezTo>
                  <a:cubicBezTo>
                    <a:pt x="182" y="1183"/>
                    <a:pt x="182" y="1184"/>
                    <a:pt x="181" y="1184"/>
                  </a:cubicBezTo>
                  <a:cubicBezTo>
                    <a:pt x="181" y="1183"/>
                    <a:pt x="181" y="1183"/>
                    <a:pt x="181" y="1182"/>
                  </a:cubicBezTo>
                  <a:cubicBezTo>
                    <a:pt x="181" y="1181"/>
                    <a:pt x="181" y="1181"/>
                    <a:pt x="181" y="1180"/>
                  </a:cubicBezTo>
                  <a:cubicBezTo>
                    <a:pt x="181" y="1178"/>
                    <a:pt x="180" y="1176"/>
                    <a:pt x="178" y="1175"/>
                  </a:cubicBezTo>
                  <a:cubicBezTo>
                    <a:pt x="178" y="1175"/>
                    <a:pt x="177" y="1174"/>
                    <a:pt x="177" y="1174"/>
                  </a:cubicBezTo>
                  <a:cubicBezTo>
                    <a:pt x="176" y="1173"/>
                    <a:pt x="175" y="1172"/>
                    <a:pt x="173" y="1172"/>
                  </a:cubicBezTo>
                  <a:cubicBezTo>
                    <a:pt x="173" y="1172"/>
                    <a:pt x="173" y="1172"/>
                    <a:pt x="172" y="1172"/>
                  </a:cubicBezTo>
                  <a:cubicBezTo>
                    <a:pt x="172" y="1172"/>
                    <a:pt x="171" y="1171"/>
                    <a:pt x="170" y="1170"/>
                  </a:cubicBezTo>
                  <a:close/>
                  <a:moveTo>
                    <a:pt x="149" y="1117"/>
                  </a:moveTo>
                  <a:cubicBezTo>
                    <a:pt x="149" y="1117"/>
                    <a:pt x="149" y="1117"/>
                    <a:pt x="150" y="1117"/>
                  </a:cubicBezTo>
                  <a:cubicBezTo>
                    <a:pt x="150" y="1117"/>
                    <a:pt x="150" y="1117"/>
                    <a:pt x="150" y="1117"/>
                  </a:cubicBezTo>
                  <a:cubicBezTo>
                    <a:pt x="149" y="1118"/>
                    <a:pt x="148" y="1118"/>
                    <a:pt x="148" y="1119"/>
                  </a:cubicBezTo>
                  <a:cubicBezTo>
                    <a:pt x="147" y="1119"/>
                    <a:pt x="147" y="1120"/>
                    <a:pt x="147" y="1121"/>
                  </a:cubicBezTo>
                  <a:cubicBezTo>
                    <a:pt x="147" y="1121"/>
                    <a:pt x="147" y="1121"/>
                    <a:pt x="146" y="1121"/>
                  </a:cubicBezTo>
                  <a:cubicBezTo>
                    <a:pt x="146" y="1121"/>
                    <a:pt x="146" y="1121"/>
                    <a:pt x="146" y="1121"/>
                  </a:cubicBezTo>
                  <a:cubicBezTo>
                    <a:pt x="145" y="1121"/>
                    <a:pt x="145" y="1121"/>
                    <a:pt x="145" y="1120"/>
                  </a:cubicBezTo>
                  <a:cubicBezTo>
                    <a:pt x="145" y="1120"/>
                    <a:pt x="145" y="1120"/>
                    <a:pt x="144" y="1120"/>
                  </a:cubicBezTo>
                  <a:cubicBezTo>
                    <a:pt x="145" y="1120"/>
                    <a:pt x="145" y="1120"/>
                    <a:pt x="145" y="1120"/>
                  </a:cubicBezTo>
                  <a:cubicBezTo>
                    <a:pt x="146" y="1119"/>
                    <a:pt x="146" y="1119"/>
                    <a:pt x="146" y="1119"/>
                  </a:cubicBezTo>
                  <a:cubicBezTo>
                    <a:pt x="146" y="1119"/>
                    <a:pt x="146" y="1119"/>
                    <a:pt x="147" y="1119"/>
                  </a:cubicBezTo>
                  <a:cubicBezTo>
                    <a:pt x="148" y="1118"/>
                    <a:pt x="149" y="1118"/>
                    <a:pt x="149" y="1117"/>
                  </a:cubicBezTo>
                  <a:close/>
                  <a:moveTo>
                    <a:pt x="185" y="1113"/>
                  </a:moveTo>
                  <a:cubicBezTo>
                    <a:pt x="185" y="1114"/>
                    <a:pt x="185" y="1114"/>
                    <a:pt x="185" y="1114"/>
                  </a:cubicBezTo>
                  <a:cubicBezTo>
                    <a:pt x="185" y="1115"/>
                    <a:pt x="185" y="1116"/>
                    <a:pt x="184" y="1117"/>
                  </a:cubicBezTo>
                  <a:cubicBezTo>
                    <a:pt x="184" y="1116"/>
                    <a:pt x="184" y="1116"/>
                    <a:pt x="184" y="1116"/>
                  </a:cubicBezTo>
                  <a:cubicBezTo>
                    <a:pt x="184" y="1116"/>
                    <a:pt x="184" y="1115"/>
                    <a:pt x="184" y="1115"/>
                  </a:cubicBezTo>
                  <a:cubicBezTo>
                    <a:pt x="184" y="1115"/>
                    <a:pt x="184" y="1115"/>
                    <a:pt x="184" y="1114"/>
                  </a:cubicBezTo>
                  <a:cubicBezTo>
                    <a:pt x="184" y="1114"/>
                    <a:pt x="185" y="1114"/>
                    <a:pt x="185" y="1113"/>
                  </a:cubicBezTo>
                  <a:close/>
                  <a:moveTo>
                    <a:pt x="152" y="1147"/>
                  </a:moveTo>
                  <a:cubicBezTo>
                    <a:pt x="152" y="1147"/>
                    <a:pt x="152" y="1147"/>
                    <a:pt x="152" y="1147"/>
                  </a:cubicBezTo>
                  <a:cubicBezTo>
                    <a:pt x="151" y="1147"/>
                    <a:pt x="151" y="1147"/>
                    <a:pt x="151" y="1147"/>
                  </a:cubicBezTo>
                  <a:cubicBezTo>
                    <a:pt x="151" y="1147"/>
                    <a:pt x="151" y="1147"/>
                    <a:pt x="151" y="1147"/>
                  </a:cubicBezTo>
                  <a:cubicBezTo>
                    <a:pt x="151" y="1146"/>
                    <a:pt x="150" y="1145"/>
                    <a:pt x="150" y="1145"/>
                  </a:cubicBezTo>
                  <a:cubicBezTo>
                    <a:pt x="149" y="1144"/>
                    <a:pt x="149" y="1144"/>
                    <a:pt x="149" y="1144"/>
                  </a:cubicBezTo>
                  <a:cubicBezTo>
                    <a:pt x="149" y="1143"/>
                    <a:pt x="149" y="1142"/>
                    <a:pt x="148" y="1142"/>
                  </a:cubicBezTo>
                  <a:cubicBezTo>
                    <a:pt x="148" y="1141"/>
                    <a:pt x="147" y="1141"/>
                    <a:pt x="147" y="1141"/>
                  </a:cubicBezTo>
                  <a:cubicBezTo>
                    <a:pt x="147" y="1141"/>
                    <a:pt x="147" y="1140"/>
                    <a:pt x="147" y="1140"/>
                  </a:cubicBezTo>
                  <a:cubicBezTo>
                    <a:pt x="147" y="1139"/>
                    <a:pt x="147" y="1138"/>
                    <a:pt x="147" y="1137"/>
                  </a:cubicBezTo>
                  <a:cubicBezTo>
                    <a:pt x="147" y="1137"/>
                    <a:pt x="147" y="1137"/>
                    <a:pt x="147" y="1136"/>
                  </a:cubicBezTo>
                  <a:cubicBezTo>
                    <a:pt x="147" y="1136"/>
                    <a:pt x="147" y="1136"/>
                    <a:pt x="147" y="1136"/>
                  </a:cubicBezTo>
                  <a:cubicBezTo>
                    <a:pt x="147" y="1136"/>
                    <a:pt x="148" y="1136"/>
                    <a:pt x="148" y="1136"/>
                  </a:cubicBezTo>
                  <a:cubicBezTo>
                    <a:pt x="148" y="1136"/>
                    <a:pt x="148" y="1136"/>
                    <a:pt x="148" y="1136"/>
                  </a:cubicBezTo>
                  <a:cubicBezTo>
                    <a:pt x="148" y="1137"/>
                    <a:pt x="148" y="1137"/>
                    <a:pt x="149" y="1138"/>
                  </a:cubicBezTo>
                  <a:cubicBezTo>
                    <a:pt x="149" y="1138"/>
                    <a:pt x="149" y="1138"/>
                    <a:pt x="149" y="1138"/>
                  </a:cubicBezTo>
                  <a:cubicBezTo>
                    <a:pt x="149" y="1138"/>
                    <a:pt x="149" y="1138"/>
                    <a:pt x="149" y="1139"/>
                  </a:cubicBezTo>
                  <a:cubicBezTo>
                    <a:pt x="150" y="1140"/>
                    <a:pt x="151" y="1140"/>
                    <a:pt x="151" y="1141"/>
                  </a:cubicBezTo>
                  <a:cubicBezTo>
                    <a:pt x="151" y="1143"/>
                    <a:pt x="152" y="1144"/>
                    <a:pt x="153" y="1144"/>
                  </a:cubicBezTo>
                  <a:cubicBezTo>
                    <a:pt x="153" y="1145"/>
                    <a:pt x="152" y="1146"/>
                    <a:pt x="152" y="1147"/>
                  </a:cubicBezTo>
                  <a:close/>
                  <a:moveTo>
                    <a:pt x="156" y="1156"/>
                  </a:moveTo>
                  <a:cubicBezTo>
                    <a:pt x="156" y="1156"/>
                    <a:pt x="156" y="1156"/>
                    <a:pt x="156" y="1156"/>
                  </a:cubicBezTo>
                  <a:cubicBezTo>
                    <a:pt x="156" y="1156"/>
                    <a:pt x="156" y="1156"/>
                    <a:pt x="156" y="1156"/>
                  </a:cubicBezTo>
                  <a:cubicBezTo>
                    <a:pt x="156" y="1156"/>
                    <a:pt x="157" y="1157"/>
                    <a:pt x="157" y="1157"/>
                  </a:cubicBezTo>
                  <a:cubicBezTo>
                    <a:pt x="157" y="1157"/>
                    <a:pt x="157" y="1158"/>
                    <a:pt x="157" y="1159"/>
                  </a:cubicBezTo>
                  <a:cubicBezTo>
                    <a:pt x="157" y="1159"/>
                    <a:pt x="157" y="1159"/>
                    <a:pt x="158" y="1159"/>
                  </a:cubicBezTo>
                  <a:cubicBezTo>
                    <a:pt x="157" y="1159"/>
                    <a:pt x="157" y="1159"/>
                    <a:pt x="157" y="1159"/>
                  </a:cubicBezTo>
                  <a:cubicBezTo>
                    <a:pt x="156" y="1159"/>
                    <a:pt x="156" y="1159"/>
                    <a:pt x="156" y="1159"/>
                  </a:cubicBezTo>
                  <a:cubicBezTo>
                    <a:pt x="156" y="1159"/>
                    <a:pt x="155" y="1159"/>
                    <a:pt x="155" y="1159"/>
                  </a:cubicBezTo>
                  <a:cubicBezTo>
                    <a:pt x="155" y="1158"/>
                    <a:pt x="154" y="1158"/>
                    <a:pt x="154" y="1158"/>
                  </a:cubicBezTo>
                  <a:cubicBezTo>
                    <a:pt x="155" y="1158"/>
                    <a:pt x="155" y="1157"/>
                    <a:pt x="156" y="1156"/>
                  </a:cubicBezTo>
                  <a:close/>
                  <a:moveTo>
                    <a:pt x="196" y="1271"/>
                  </a:moveTo>
                  <a:cubicBezTo>
                    <a:pt x="195" y="1271"/>
                    <a:pt x="195" y="1272"/>
                    <a:pt x="194" y="1272"/>
                  </a:cubicBezTo>
                  <a:cubicBezTo>
                    <a:pt x="194" y="1271"/>
                    <a:pt x="194" y="1270"/>
                    <a:pt x="194" y="1269"/>
                  </a:cubicBezTo>
                  <a:cubicBezTo>
                    <a:pt x="193" y="1268"/>
                    <a:pt x="193" y="1267"/>
                    <a:pt x="192" y="1266"/>
                  </a:cubicBezTo>
                  <a:cubicBezTo>
                    <a:pt x="191" y="1264"/>
                    <a:pt x="190" y="1263"/>
                    <a:pt x="190" y="1261"/>
                  </a:cubicBezTo>
                  <a:cubicBezTo>
                    <a:pt x="189" y="1259"/>
                    <a:pt x="189" y="1259"/>
                    <a:pt x="189" y="1259"/>
                  </a:cubicBezTo>
                  <a:cubicBezTo>
                    <a:pt x="188" y="1259"/>
                    <a:pt x="188" y="1259"/>
                    <a:pt x="188" y="1259"/>
                  </a:cubicBezTo>
                  <a:cubicBezTo>
                    <a:pt x="187" y="1259"/>
                    <a:pt x="187" y="1259"/>
                    <a:pt x="187" y="1259"/>
                  </a:cubicBezTo>
                  <a:cubicBezTo>
                    <a:pt x="187" y="1259"/>
                    <a:pt x="186" y="1259"/>
                    <a:pt x="186" y="1259"/>
                  </a:cubicBezTo>
                  <a:cubicBezTo>
                    <a:pt x="186" y="1258"/>
                    <a:pt x="186" y="1257"/>
                    <a:pt x="186" y="1256"/>
                  </a:cubicBezTo>
                  <a:cubicBezTo>
                    <a:pt x="185" y="1256"/>
                    <a:pt x="184" y="1255"/>
                    <a:pt x="183" y="1255"/>
                  </a:cubicBezTo>
                  <a:cubicBezTo>
                    <a:pt x="183" y="1255"/>
                    <a:pt x="183" y="1255"/>
                    <a:pt x="183" y="1254"/>
                  </a:cubicBezTo>
                  <a:cubicBezTo>
                    <a:pt x="183" y="1254"/>
                    <a:pt x="183" y="1254"/>
                    <a:pt x="183" y="1254"/>
                  </a:cubicBezTo>
                  <a:cubicBezTo>
                    <a:pt x="183" y="1254"/>
                    <a:pt x="183" y="1254"/>
                    <a:pt x="183" y="1254"/>
                  </a:cubicBezTo>
                  <a:cubicBezTo>
                    <a:pt x="184" y="1254"/>
                    <a:pt x="184" y="1254"/>
                    <a:pt x="185" y="1254"/>
                  </a:cubicBezTo>
                  <a:cubicBezTo>
                    <a:pt x="185" y="1254"/>
                    <a:pt x="185" y="1254"/>
                    <a:pt x="185" y="1254"/>
                  </a:cubicBezTo>
                  <a:cubicBezTo>
                    <a:pt x="185" y="1255"/>
                    <a:pt x="186" y="1255"/>
                    <a:pt x="186" y="1255"/>
                  </a:cubicBezTo>
                  <a:cubicBezTo>
                    <a:pt x="186" y="1255"/>
                    <a:pt x="186" y="1255"/>
                    <a:pt x="187" y="1255"/>
                  </a:cubicBezTo>
                  <a:cubicBezTo>
                    <a:pt x="187" y="1256"/>
                    <a:pt x="187" y="1256"/>
                    <a:pt x="187" y="1257"/>
                  </a:cubicBezTo>
                  <a:cubicBezTo>
                    <a:pt x="189" y="1259"/>
                    <a:pt x="191" y="1259"/>
                    <a:pt x="193" y="1259"/>
                  </a:cubicBezTo>
                  <a:cubicBezTo>
                    <a:pt x="194" y="1259"/>
                    <a:pt x="195" y="1259"/>
                    <a:pt x="196" y="1259"/>
                  </a:cubicBezTo>
                  <a:cubicBezTo>
                    <a:pt x="196" y="1260"/>
                    <a:pt x="196" y="1260"/>
                    <a:pt x="196" y="1260"/>
                  </a:cubicBezTo>
                  <a:cubicBezTo>
                    <a:pt x="196" y="1261"/>
                    <a:pt x="197" y="1262"/>
                    <a:pt x="197" y="1262"/>
                  </a:cubicBezTo>
                  <a:cubicBezTo>
                    <a:pt x="199" y="1263"/>
                    <a:pt x="200" y="1264"/>
                    <a:pt x="200" y="1264"/>
                  </a:cubicBezTo>
                  <a:cubicBezTo>
                    <a:pt x="201" y="1264"/>
                    <a:pt x="201" y="1264"/>
                    <a:pt x="201" y="1264"/>
                  </a:cubicBezTo>
                  <a:cubicBezTo>
                    <a:pt x="201" y="1264"/>
                    <a:pt x="201" y="1264"/>
                    <a:pt x="202" y="1265"/>
                  </a:cubicBezTo>
                  <a:cubicBezTo>
                    <a:pt x="202" y="1265"/>
                    <a:pt x="202" y="1266"/>
                    <a:pt x="203" y="1266"/>
                  </a:cubicBezTo>
                  <a:cubicBezTo>
                    <a:pt x="204" y="1266"/>
                    <a:pt x="204" y="1267"/>
                    <a:pt x="204" y="1267"/>
                  </a:cubicBezTo>
                  <a:cubicBezTo>
                    <a:pt x="202" y="1267"/>
                    <a:pt x="200" y="1268"/>
                    <a:pt x="199" y="1270"/>
                  </a:cubicBezTo>
                  <a:cubicBezTo>
                    <a:pt x="199" y="1270"/>
                    <a:pt x="198" y="1271"/>
                    <a:pt x="198" y="1272"/>
                  </a:cubicBezTo>
                  <a:cubicBezTo>
                    <a:pt x="197" y="1272"/>
                    <a:pt x="197" y="1271"/>
                    <a:pt x="196" y="1271"/>
                  </a:cubicBezTo>
                  <a:cubicBezTo>
                    <a:pt x="196" y="1271"/>
                    <a:pt x="196" y="1271"/>
                    <a:pt x="196" y="1271"/>
                  </a:cubicBezTo>
                  <a:close/>
                  <a:moveTo>
                    <a:pt x="134" y="1109"/>
                  </a:moveTo>
                  <a:cubicBezTo>
                    <a:pt x="134" y="1109"/>
                    <a:pt x="133" y="1109"/>
                    <a:pt x="133" y="1109"/>
                  </a:cubicBezTo>
                  <a:cubicBezTo>
                    <a:pt x="133" y="1109"/>
                    <a:pt x="132" y="1110"/>
                    <a:pt x="131" y="1111"/>
                  </a:cubicBezTo>
                  <a:cubicBezTo>
                    <a:pt x="131" y="1110"/>
                    <a:pt x="132" y="1110"/>
                    <a:pt x="132" y="1109"/>
                  </a:cubicBezTo>
                  <a:cubicBezTo>
                    <a:pt x="132" y="1109"/>
                    <a:pt x="132" y="1109"/>
                    <a:pt x="132" y="1109"/>
                  </a:cubicBezTo>
                  <a:cubicBezTo>
                    <a:pt x="133" y="1109"/>
                    <a:pt x="133" y="1109"/>
                    <a:pt x="134" y="1109"/>
                  </a:cubicBezTo>
                  <a:close/>
                  <a:moveTo>
                    <a:pt x="130" y="1112"/>
                  </a:moveTo>
                  <a:cubicBezTo>
                    <a:pt x="130" y="1112"/>
                    <a:pt x="130" y="1112"/>
                    <a:pt x="129" y="1112"/>
                  </a:cubicBezTo>
                  <a:cubicBezTo>
                    <a:pt x="129" y="1112"/>
                    <a:pt x="129" y="1112"/>
                    <a:pt x="129" y="1112"/>
                  </a:cubicBezTo>
                  <a:cubicBezTo>
                    <a:pt x="130" y="1112"/>
                    <a:pt x="130" y="1112"/>
                    <a:pt x="130" y="1112"/>
                  </a:cubicBezTo>
                  <a:close/>
                  <a:moveTo>
                    <a:pt x="176" y="1242"/>
                  </a:moveTo>
                  <a:cubicBezTo>
                    <a:pt x="176" y="1242"/>
                    <a:pt x="176" y="1242"/>
                    <a:pt x="176" y="1242"/>
                  </a:cubicBezTo>
                  <a:cubicBezTo>
                    <a:pt x="176" y="1242"/>
                    <a:pt x="177" y="1242"/>
                    <a:pt x="177" y="1242"/>
                  </a:cubicBezTo>
                  <a:cubicBezTo>
                    <a:pt x="178" y="1243"/>
                    <a:pt x="179" y="1243"/>
                    <a:pt x="180" y="1243"/>
                  </a:cubicBezTo>
                  <a:cubicBezTo>
                    <a:pt x="180" y="1243"/>
                    <a:pt x="180" y="1243"/>
                    <a:pt x="181" y="1243"/>
                  </a:cubicBezTo>
                  <a:cubicBezTo>
                    <a:pt x="181" y="1243"/>
                    <a:pt x="182" y="1242"/>
                    <a:pt x="182" y="1242"/>
                  </a:cubicBezTo>
                  <a:cubicBezTo>
                    <a:pt x="182" y="1242"/>
                    <a:pt x="183" y="1242"/>
                    <a:pt x="183" y="1242"/>
                  </a:cubicBezTo>
                  <a:cubicBezTo>
                    <a:pt x="183" y="1242"/>
                    <a:pt x="183" y="1242"/>
                    <a:pt x="183" y="1242"/>
                  </a:cubicBezTo>
                  <a:cubicBezTo>
                    <a:pt x="183" y="1242"/>
                    <a:pt x="182" y="1243"/>
                    <a:pt x="182" y="1243"/>
                  </a:cubicBezTo>
                  <a:cubicBezTo>
                    <a:pt x="181" y="1244"/>
                    <a:pt x="181" y="1245"/>
                    <a:pt x="181" y="1245"/>
                  </a:cubicBezTo>
                  <a:cubicBezTo>
                    <a:pt x="181" y="1246"/>
                    <a:pt x="181" y="1246"/>
                    <a:pt x="180" y="1246"/>
                  </a:cubicBezTo>
                  <a:cubicBezTo>
                    <a:pt x="179" y="1247"/>
                    <a:pt x="179" y="1248"/>
                    <a:pt x="178" y="1250"/>
                  </a:cubicBezTo>
                  <a:cubicBezTo>
                    <a:pt x="178" y="1249"/>
                    <a:pt x="178" y="1248"/>
                    <a:pt x="178" y="1247"/>
                  </a:cubicBezTo>
                  <a:cubicBezTo>
                    <a:pt x="177" y="1246"/>
                    <a:pt x="176" y="1246"/>
                    <a:pt x="175" y="1245"/>
                  </a:cubicBezTo>
                  <a:cubicBezTo>
                    <a:pt x="175" y="1245"/>
                    <a:pt x="175" y="1245"/>
                    <a:pt x="175" y="1245"/>
                  </a:cubicBezTo>
                  <a:cubicBezTo>
                    <a:pt x="175" y="1245"/>
                    <a:pt x="175" y="1244"/>
                    <a:pt x="175" y="1243"/>
                  </a:cubicBezTo>
                  <a:cubicBezTo>
                    <a:pt x="174" y="1243"/>
                    <a:pt x="174" y="1242"/>
                    <a:pt x="173" y="1241"/>
                  </a:cubicBezTo>
                  <a:cubicBezTo>
                    <a:pt x="174" y="1242"/>
                    <a:pt x="175" y="1242"/>
                    <a:pt x="176" y="1242"/>
                  </a:cubicBezTo>
                  <a:close/>
                  <a:moveTo>
                    <a:pt x="218" y="1315"/>
                  </a:moveTo>
                  <a:cubicBezTo>
                    <a:pt x="218" y="1314"/>
                    <a:pt x="217" y="1313"/>
                    <a:pt x="216" y="1313"/>
                  </a:cubicBezTo>
                  <a:cubicBezTo>
                    <a:pt x="216" y="1312"/>
                    <a:pt x="216" y="1310"/>
                    <a:pt x="215" y="1309"/>
                  </a:cubicBezTo>
                  <a:cubicBezTo>
                    <a:pt x="216" y="1310"/>
                    <a:pt x="217" y="1311"/>
                    <a:pt x="219" y="1311"/>
                  </a:cubicBezTo>
                  <a:cubicBezTo>
                    <a:pt x="220" y="1310"/>
                    <a:pt x="220" y="1310"/>
                    <a:pt x="220" y="1310"/>
                  </a:cubicBezTo>
                  <a:cubicBezTo>
                    <a:pt x="219" y="1312"/>
                    <a:pt x="219" y="1315"/>
                    <a:pt x="220" y="1317"/>
                  </a:cubicBezTo>
                  <a:cubicBezTo>
                    <a:pt x="219" y="1316"/>
                    <a:pt x="219" y="1316"/>
                    <a:pt x="218" y="1315"/>
                  </a:cubicBezTo>
                  <a:close/>
                  <a:moveTo>
                    <a:pt x="223" y="1319"/>
                  </a:moveTo>
                  <a:cubicBezTo>
                    <a:pt x="222" y="1320"/>
                    <a:pt x="222" y="1320"/>
                    <a:pt x="222" y="1321"/>
                  </a:cubicBezTo>
                  <a:cubicBezTo>
                    <a:pt x="222" y="1321"/>
                    <a:pt x="222" y="1320"/>
                    <a:pt x="222" y="1320"/>
                  </a:cubicBezTo>
                  <a:cubicBezTo>
                    <a:pt x="221" y="1319"/>
                    <a:pt x="221" y="1319"/>
                    <a:pt x="221" y="1318"/>
                  </a:cubicBezTo>
                  <a:cubicBezTo>
                    <a:pt x="222" y="1319"/>
                    <a:pt x="222" y="1319"/>
                    <a:pt x="223" y="1319"/>
                  </a:cubicBezTo>
                  <a:close/>
                  <a:moveTo>
                    <a:pt x="222" y="1324"/>
                  </a:moveTo>
                  <a:cubicBezTo>
                    <a:pt x="222" y="1324"/>
                    <a:pt x="222" y="1325"/>
                    <a:pt x="222" y="1325"/>
                  </a:cubicBezTo>
                  <a:cubicBezTo>
                    <a:pt x="224" y="1326"/>
                    <a:pt x="226" y="1327"/>
                    <a:pt x="227" y="1327"/>
                  </a:cubicBezTo>
                  <a:cubicBezTo>
                    <a:pt x="227" y="1327"/>
                    <a:pt x="228" y="1327"/>
                    <a:pt x="228" y="1327"/>
                  </a:cubicBezTo>
                  <a:cubicBezTo>
                    <a:pt x="228" y="1328"/>
                    <a:pt x="228" y="1328"/>
                    <a:pt x="228" y="1328"/>
                  </a:cubicBezTo>
                  <a:cubicBezTo>
                    <a:pt x="228" y="1329"/>
                    <a:pt x="228" y="1329"/>
                    <a:pt x="228" y="1329"/>
                  </a:cubicBezTo>
                  <a:cubicBezTo>
                    <a:pt x="227" y="1329"/>
                    <a:pt x="227" y="1329"/>
                    <a:pt x="226" y="1329"/>
                  </a:cubicBezTo>
                  <a:cubicBezTo>
                    <a:pt x="225" y="1329"/>
                    <a:pt x="224" y="1329"/>
                    <a:pt x="224" y="1329"/>
                  </a:cubicBezTo>
                  <a:cubicBezTo>
                    <a:pt x="223" y="1329"/>
                    <a:pt x="223" y="1329"/>
                    <a:pt x="223" y="1329"/>
                  </a:cubicBezTo>
                  <a:cubicBezTo>
                    <a:pt x="222" y="1329"/>
                    <a:pt x="222" y="1329"/>
                    <a:pt x="221" y="1330"/>
                  </a:cubicBezTo>
                  <a:cubicBezTo>
                    <a:pt x="222" y="1328"/>
                    <a:pt x="222" y="1326"/>
                    <a:pt x="222" y="1324"/>
                  </a:cubicBezTo>
                  <a:close/>
                  <a:moveTo>
                    <a:pt x="160" y="1117"/>
                  </a:moveTo>
                  <a:cubicBezTo>
                    <a:pt x="160" y="1117"/>
                    <a:pt x="160" y="1116"/>
                    <a:pt x="160" y="1116"/>
                  </a:cubicBezTo>
                  <a:cubicBezTo>
                    <a:pt x="160" y="1117"/>
                    <a:pt x="161" y="1117"/>
                    <a:pt x="162" y="1118"/>
                  </a:cubicBezTo>
                  <a:cubicBezTo>
                    <a:pt x="162" y="1118"/>
                    <a:pt x="163" y="1119"/>
                    <a:pt x="163" y="1119"/>
                  </a:cubicBezTo>
                  <a:cubicBezTo>
                    <a:pt x="163" y="1119"/>
                    <a:pt x="163" y="1119"/>
                    <a:pt x="164" y="1119"/>
                  </a:cubicBezTo>
                  <a:cubicBezTo>
                    <a:pt x="164" y="1120"/>
                    <a:pt x="164" y="1120"/>
                    <a:pt x="164" y="1120"/>
                  </a:cubicBezTo>
                  <a:cubicBezTo>
                    <a:pt x="164" y="1121"/>
                    <a:pt x="165" y="1122"/>
                    <a:pt x="165" y="1123"/>
                  </a:cubicBezTo>
                  <a:cubicBezTo>
                    <a:pt x="165" y="1123"/>
                    <a:pt x="165" y="1123"/>
                    <a:pt x="166" y="1123"/>
                  </a:cubicBezTo>
                  <a:cubicBezTo>
                    <a:pt x="166" y="1124"/>
                    <a:pt x="167" y="1126"/>
                    <a:pt x="169" y="1126"/>
                  </a:cubicBezTo>
                  <a:cubicBezTo>
                    <a:pt x="169" y="1127"/>
                    <a:pt x="169" y="1127"/>
                    <a:pt x="169" y="1127"/>
                  </a:cubicBezTo>
                  <a:cubicBezTo>
                    <a:pt x="169" y="1128"/>
                    <a:pt x="169" y="1128"/>
                    <a:pt x="169" y="1129"/>
                  </a:cubicBezTo>
                  <a:cubicBezTo>
                    <a:pt x="169" y="1131"/>
                    <a:pt x="170" y="1133"/>
                    <a:pt x="171" y="1134"/>
                  </a:cubicBezTo>
                  <a:cubicBezTo>
                    <a:pt x="172" y="1135"/>
                    <a:pt x="172" y="1135"/>
                    <a:pt x="172" y="1135"/>
                  </a:cubicBezTo>
                  <a:cubicBezTo>
                    <a:pt x="172" y="1135"/>
                    <a:pt x="172" y="1136"/>
                    <a:pt x="173" y="1136"/>
                  </a:cubicBezTo>
                  <a:cubicBezTo>
                    <a:pt x="173" y="1137"/>
                    <a:pt x="173" y="1138"/>
                    <a:pt x="174" y="1139"/>
                  </a:cubicBezTo>
                  <a:cubicBezTo>
                    <a:pt x="174" y="1140"/>
                    <a:pt x="175" y="1140"/>
                    <a:pt x="175" y="1140"/>
                  </a:cubicBezTo>
                  <a:cubicBezTo>
                    <a:pt x="175" y="1141"/>
                    <a:pt x="176" y="1141"/>
                    <a:pt x="176" y="1141"/>
                  </a:cubicBezTo>
                  <a:cubicBezTo>
                    <a:pt x="175" y="1142"/>
                    <a:pt x="174" y="1143"/>
                    <a:pt x="173" y="1144"/>
                  </a:cubicBezTo>
                  <a:cubicBezTo>
                    <a:pt x="172" y="1145"/>
                    <a:pt x="172" y="1145"/>
                    <a:pt x="171" y="1145"/>
                  </a:cubicBezTo>
                  <a:cubicBezTo>
                    <a:pt x="171" y="1145"/>
                    <a:pt x="171" y="1145"/>
                    <a:pt x="170" y="1145"/>
                  </a:cubicBezTo>
                  <a:cubicBezTo>
                    <a:pt x="170" y="1145"/>
                    <a:pt x="169" y="1145"/>
                    <a:pt x="168" y="1145"/>
                  </a:cubicBezTo>
                  <a:cubicBezTo>
                    <a:pt x="167" y="1145"/>
                    <a:pt x="165" y="1145"/>
                    <a:pt x="165" y="1146"/>
                  </a:cubicBezTo>
                  <a:cubicBezTo>
                    <a:pt x="164" y="1145"/>
                    <a:pt x="163" y="1145"/>
                    <a:pt x="162" y="1145"/>
                  </a:cubicBezTo>
                  <a:cubicBezTo>
                    <a:pt x="162" y="1145"/>
                    <a:pt x="162" y="1145"/>
                    <a:pt x="162" y="1145"/>
                  </a:cubicBezTo>
                  <a:cubicBezTo>
                    <a:pt x="161" y="1145"/>
                    <a:pt x="161" y="1145"/>
                    <a:pt x="161" y="1145"/>
                  </a:cubicBezTo>
                  <a:cubicBezTo>
                    <a:pt x="160" y="1145"/>
                    <a:pt x="160" y="1145"/>
                    <a:pt x="160" y="1145"/>
                  </a:cubicBezTo>
                  <a:cubicBezTo>
                    <a:pt x="161" y="1145"/>
                    <a:pt x="161" y="1145"/>
                    <a:pt x="161" y="1144"/>
                  </a:cubicBezTo>
                  <a:cubicBezTo>
                    <a:pt x="161" y="1144"/>
                    <a:pt x="163" y="1143"/>
                    <a:pt x="163" y="1142"/>
                  </a:cubicBezTo>
                  <a:cubicBezTo>
                    <a:pt x="164" y="1140"/>
                    <a:pt x="164" y="1139"/>
                    <a:pt x="164" y="1138"/>
                  </a:cubicBezTo>
                  <a:cubicBezTo>
                    <a:pt x="164" y="1138"/>
                    <a:pt x="164" y="1138"/>
                    <a:pt x="164" y="1138"/>
                  </a:cubicBezTo>
                  <a:cubicBezTo>
                    <a:pt x="164" y="1137"/>
                    <a:pt x="164" y="1137"/>
                    <a:pt x="164" y="1137"/>
                  </a:cubicBezTo>
                  <a:cubicBezTo>
                    <a:pt x="164" y="1136"/>
                    <a:pt x="164" y="1135"/>
                    <a:pt x="163" y="1134"/>
                  </a:cubicBezTo>
                  <a:cubicBezTo>
                    <a:pt x="163" y="1132"/>
                    <a:pt x="161" y="1130"/>
                    <a:pt x="159" y="1130"/>
                  </a:cubicBezTo>
                  <a:cubicBezTo>
                    <a:pt x="159" y="1130"/>
                    <a:pt x="159" y="1129"/>
                    <a:pt x="159" y="1129"/>
                  </a:cubicBezTo>
                  <a:cubicBezTo>
                    <a:pt x="159" y="1128"/>
                    <a:pt x="159" y="1128"/>
                    <a:pt x="159" y="1127"/>
                  </a:cubicBezTo>
                  <a:cubicBezTo>
                    <a:pt x="159" y="1124"/>
                    <a:pt x="157" y="1123"/>
                    <a:pt x="156" y="1123"/>
                  </a:cubicBezTo>
                  <a:cubicBezTo>
                    <a:pt x="156" y="1122"/>
                    <a:pt x="156" y="1122"/>
                    <a:pt x="156" y="1122"/>
                  </a:cubicBezTo>
                  <a:cubicBezTo>
                    <a:pt x="155" y="1121"/>
                    <a:pt x="155" y="1121"/>
                    <a:pt x="155" y="1121"/>
                  </a:cubicBezTo>
                  <a:cubicBezTo>
                    <a:pt x="155" y="1121"/>
                    <a:pt x="155" y="1121"/>
                    <a:pt x="155" y="1120"/>
                  </a:cubicBezTo>
                  <a:cubicBezTo>
                    <a:pt x="157" y="1120"/>
                    <a:pt x="159" y="1119"/>
                    <a:pt x="160" y="1117"/>
                  </a:cubicBezTo>
                  <a:close/>
                  <a:moveTo>
                    <a:pt x="137" y="1105"/>
                  </a:moveTo>
                  <a:cubicBezTo>
                    <a:pt x="137" y="1105"/>
                    <a:pt x="137" y="1105"/>
                    <a:pt x="137" y="1104"/>
                  </a:cubicBezTo>
                  <a:cubicBezTo>
                    <a:pt x="137" y="1104"/>
                    <a:pt x="137" y="1105"/>
                    <a:pt x="138" y="1105"/>
                  </a:cubicBezTo>
                  <a:cubicBezTo>
                    <a:pt x="138" y="1105"/>
                    <a:pt x="138" y="1105"/>
                    <a:pt x="138" y="1105"/>
                  </a:cubicBezTo>
                  <a:cubicBezTo>
                    <a:pt x="138" y="1105"/>
                    <a:pt x="137" y="1105"/>
                    <a:pt x="137" y="1105"/>
                  </a:cubicBezTo>
                  <a:close/>
                  <a:moveTo>
                    <a:pt x="169" y="1277"/>
                  </a:moveTo>
                  <a:cubicBezTo>
                    <a:pt x="169" y="1277"/>
                    <a:pt x="169" y="1276"/>
                    <a:pt x="169" y="1276"/>
                  </a:cubicBezTo>
                  <a:cubicBezTo>
                    <a:pt x="169" y="1276"/>
                    <a:pt x="170" y="1277"/>
                    <a:pt x="170" y="1277"/>
                  </a:cubicBezTo>
                  <a:cubicBezTo>
                    <a:pt x="171" y="1278"/>
                    <a:pt x="172" y="1279"/>
                    <a:pt x="174" y="1279"/>
                  </a:cubicBezTo>
                  <a:cubicBezTo>
                    <a:pt x="175" y="1279"/>
                    <a:pt x="175" y="1279"/>
                    <a:pt x="176" y="1278"/>
                  </a:cubicBezTo>
                  <a:cubicBezTo>
                    <a:pt x="178" y="1277"/>
                    <a:pt x="178" y="1276"/>
                    <a:pt x="179" y="1276"/>
                  </a:cubicBezTo>
                  <a:cubicBezTo>
                    <a:pt x="179" y="1276"/>
                    <a:pt x="179" y="1276"/>
                    <a:pt x="179" y="1276"/>
                  </a:cubicBezTo>
                  <a:cubicBezTo>
                    <a:pt x="179" y="1276"/>
                    <a:pt x="179" y="1276"/>
                    <a:pt x="180" y="1276"/>
                  </a:cubicBezTo>
                  <a:cubicBezTo>
                    <a:pt x="181" y="1276"/>
                    <a:pt x="182" y="1277"/>
                    <a:pt x="183" y="1277"/>
                  </a:cubicBezTo>
                  <a:cubicBezTo>
                    <a:pt x="182" y="1277"/>
                    <a:pt x="182" y="1278"/>
                    <a:pt x="181" y="1279"/>
                  </a:cubicBezTo>
                  <a:cubicBezTo>
                    <a:pt x="181" y="1279"/>
                    <a:pt x="181" y="1280"/>
                    <a:pt x="182" y="1282"/>
                  </a:cubicBezTo>
                  <a:cubicBezTo>
                    <a:pt x="182" y="1282"/>
                    <a:pt x="182" y="1282"/>
                    <a:pt x="182" y="1282"/>
                  </a:cubicBezTo>
                  <a:cubicBezTo>
                    <a:pt x="182" y="1284"/>
                    <a:pt x="183" y="1285"/>
                    <a:pt x="184" y="1285"/>
                  </a:cubicBezTo>
                  <a:cubicBezTo>
                    <a:pt x="184" y="1286"/>
                    <a:pt x="185" y="1286"/>
                    <a:pt x="185" y="1286"/>
                  </a:cubicBezTo>
                  <a:cubicBezTo>
                    <a:pt x="185" y="1286"/>
                    <a:pt x="185" y="1287"/>
                    <a:pt x="185" y="1287"/>
                  </a:cubicBezTo>
                  <a:cubicBezTo>
                    <a:pt x="185" y="1287"/>
                    <a:pt x="185" y="1287"/>
                    <a:pt x="184" y="1287"/>
                  </a:cubicBezTo>
                  <a:cubicBezTo>
                    <a:pt x="183" y="1287"/>
                    <a:pt x="182" y="1287"/>
                    <a:pt x="181" y="1287"/>
                  </a:cubicBezTo>
                  <a:cubicBezTo>
                    <a:pt x="180" y="1286"/>
                    <a:pt x="179" y="1285"/>
                    <a:pt x="178" y="1284"/>
                  </a:cubicBezTo>
                  <a:cubicBezTo>
                    <a:pt x="177" y="1283"/>
                    <a:pt x="177" y="1283"/>
                    <a:pt x="177" y="1283"/>
                  </a:cubicBezTo>
                  <a:cubicBezTo>
                    <a:pt x="176" y="1282"/>
                    <a:pt x="175" y="1281"/>
                    <a:pt x="173" y="1281"/>
                  </a:cubicBezTo>
                  <a:cubicBezTo>
                    <a:pt x="173" y="1280"/>
                    <a:pt x="172" y="1280"/>
                    <a:pt x="171" y="1280"/>
                  </a:cubicBezTo>
                  <a:cubicBezTo>
                    <a:pt x="170" y="1280"/>
                    <a:pt x="170" y="1280"/>
                    <a:pt x="169" y="1280"/>
                  </a:cubicBezTo>
                  <a:cubicBezTo>
                    <a:pt x="169" y="1280"/>
                    <a:pt x="169" y="1280"/>
                    <a:pt x="168" y="1280"/>
                  </a:cubicBezTo>
                  <a:cubicBezTo>
                    <a:pt x="168" y="1280"/>
                    <a:pt x="168" y="1280"/>
                    <a:pt x="168" y="1280"/>
                  </a:cubicBezTo>
                  <a:cubicBezTo>
                    <a:pt x="167" y="1280"/>
                    <a:pt x="167" y="1280"/>
                    <a:pt x="167" y="1280"/>
                  </a:cubicBezTo>
                  <a:cubicBezTo>
                    <a:pt x="167" y="1280"/>
                    <a:pt x="167" y="1280"/>
                    <a:pt x="166" y="1280"/>
                  </a:cubicBezTo>
                  <a:cubicBezTo>
                    <a:pt x="166" y="1280"/>
                    <a:pt x="166" y="1280"/>
                    <a:pt x="166" y="1280"/>
                  </a:cubicBezTo>
                  <a:cubicBezTo>
                    <a:pt x="168" y="1280"/>
                    <a:pt x="168" y="1278"/>
                    <a:pt x="169" y="1277"/>
                  </a:cubicBezTo>
                  <a:close/>
                  <a:moveTo>
                    <a:pt x="211" y="1331"/>
                  </a:moveTo>
                  <a:cubicBezTo>
                    <a:pt x="211" y="1331"/>
                    <a:pt x="211" y="1331"/>
                    <a:pt x="211" y="1331"/>
                  </a:cubicBezTo>
                  <a:cubicBezTo>
                    <a:pt x="211" y="1331"/>
                    <a:pt x="211" y="1331"/>
                    <a:pt x="211" y="1331"/>
                  </a:cubicBezTo>
                  <a:cubicBezTo>
                    <a:pt x="212" y="1332"/>
                    <a:pt x="212" y="1332"/>
                    <a:pt x="213" y="1333"/>
                  </a:cubicBezTo>
                  <a:cubicBezTo>
                    <a:pt x="212" y="1333"/>
                    <a:pt x="212" y="1333"/>
                    <a:pt x="212" y="1333"/>
                  </a:cubicBezTo>
                  <a:cubicBezTo>
                    <a:pt x="211" y="1332"/>
                    <a:pt x="211" y="1331"/>
                    <a:pt x="210" y="1330"/>
                  </a:cubicBezTo>
                  <a:cubicBezTo>
                    <a:pt x="210" y="1331"/>
                    <a:pt x="210" y="1331"/>
                    <a:pt x="211" y="1331"/>
                  </a:cubicBezTo>
                  <a:close/>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36" name="Freeform 36"/>
            <p:cNvSpPr>
              <a:spLocks/>
            </p:cNvSpPr>
            <p:nvPr/>
          </p:nvSpPr>
          <p:spPr bwMode="auto">
            <a:xfrm>
              <a:off x="1715498" y="4740587"/>
              <a:ext cx="26863" cy="11247"/>
            </a:xfrm>
            <a:custGeom>
              <a:avLst/>
              <a:gdLst>
                <a:gd name="T0" fmla="*/ 28 w 32"/>
                <a:gd name="T1" fmla="*/ 1 h 14"/>
                <a:gd name="T2" fmla="*/ 26 w 32"/>
                <a:gd name="T3" fmla="*/ 0 h 14"/>
                <a:gd name="T4" fmla="*/ 22 w 32"/>
                <a:gd name="T5" fmla="*/ 1 h 14"/>
                <a:gd name="T6" fmla="*/ 19 w 32"/>
                <a:gd name="T7" fmla="*/ 1 h 14"/>
                <a:gd name="T8" fmla="*/ 18 w 32"/>
                <a:gd name="T9" fmla="*/ 1 h 14"/>
                <a:gd name="T10" fmla="*/ 15 w 32"/>
                <a:gd name="T11" fmla="*/ 1 h 14"/>
                <a:gd name="T12" fmla="*/ 11 w 32"/>
                <a:gd name="T13" fmla="*/ 0 h 14"/>
                <a:gd name="T14" fmla="*/ 9 w 32"/>
                <a:gd name="T15" fmla="*/ 0 h 14"/>
                <a:gd name="T16" fmla="*/ 7 w 32"/>
                <a:gd name="T17" fmla="*/ 1 h 14"/>
                <a:gd name="T18" fmla="*/ 7 w 32"/>
                <a:gd name="T19" fmla="*/ 2 h 14"/>
                <a:gd name="T20" fmla="*/ 7 w 32"/>
                <a:gd name="T21" fmla="*/ 2 h 14"/>
                <a:gd name="T22" fmla="*/ 5 w 32"/>
                <a:gd name="T23" fmla="*/ 2 h 14"/>
                <a:gd name="T24" fmla="*/ 3 w 32"/>
                <a:gd name="T25" fmla="*/ 2 h 14"/>
                <a:gd name="T26" fmla="*/ 0 w 32"/>
                <a:gd name="T27" fmla="*/ 2 h 14"/>
                <a:gd name="T28" fmla="*/ 0 w 32"/>
                <a:gd name="T29" fmla="*/ 6 h 14"/>
                <a:gd name="T30" fmla="*/ 3 w 32"/>
                <a:gd name="T31" fmla="*/ 12 h 14"/>
                <a:gd name="T32" fmla="*/ 5 w 32"/>
                <a:gd name="T33" fmla="*/ 12 h 14"/>
                <a:gd name="T34" fmla="*/ 6 w 32"/>
                <a:gd name="T35" fmla="*/ 12 h 14"/>
                <a:gd name="T36" fmla="*/ 6 w 32"/>
                <a:gd name="T37" fmla="*/ 14 h 14"/>
                <a:gd name="T38" fmla="*/ 8 w 32"/>
                <a:gd name="T39" fmla="*/ 14 h 14"/>
                <a:gd name="T40" fmla="*/ 12 w 32"/>
                <a:gd name="T41" fmla="*/ 11 h 14"/>
                <a:gd name="T42" fmla="*/ 18 w 32"/>
                <a:gd name="T43" fmla="*/ 9 h 14"/>
                <a:gd name="T44" fmla="*/ 21 w 32"/>
                <a:gd name="T45" fmla="*/ 10 h 14"/>
                <a:gd name="T46" fmla="*/ 26 w 32"/>
                <a:gd name="T47" fmla="*/ 10 h 14"/>
                <a:gd name="T48" fmla="*/ 26 w 32"/>
                <a:gd name="T49" fmla="*/ 9 h 14"/>
                <a:gd name="T50" fmla="*/ 32 w 32"/>
                <a:gd name="T51" fmla="*/ 5 h 14"/>
                <a:gd name="T52" fmla="*/ 28 w 32"/>
                <a:gd name="T5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14">
                  <a:moveTo>
                    <a:pt x="28" y="1"/>
                  </a:moveTo>
                  <a:cubicBezTo>
                    <a:pt x="27" y="0"/>
                    <a:pt x="26" y="0"/>
                    <a:pt x="26" y="0"/>
                  </a:cubicBezTo>
                  <a:cubicBezTo>
                    <a:pt x="24" y="0"/>
                    <a:pt x="23" y="1"/>
                    <a:pt x="22" y="1"/>
                  </a:cubicBezTo>
                  <a:cubicBezTo>
                    <a:pt x="21" y="1"/>
                    <a:pt x="20" y="1"/>
                    <a:pt x="19" y="1"/>
                  </a:cubicBezTo>
                  <a:cubicBezTo>
                    <a:pt x="18" y="1"/>
                    <a:pt x="18" y="1"/>
                    <a:pt x="18" y="1"/>
                  </a:cubicBezTo>
                  <a:cubicBezTo>
                    <a:pt x="17" y="1"/>
                    <a:pt x="16" y="1"/>
                    <a:pt x="15" y="1"/>
                  </a:cubicBezTo>
                  <a:cubicBezTo>
                    <a:pt x="14" y="0"/>
                    <a:pt x="13" y="0"/>
                    <a:pt x="11" y="0"/>
                  </a:cubicBezTo>
                  <a:cubicBezTo>
                    <a:pt x="10" y="0"/>
                    <a:pt x="10" y="0"/>
                    <a:pt x="9" y="0"/>
                  </a:cubicBezTo>
                  <a:cubicBezTo>
                    <a:pt x="7" y="1"/>
                    <a:pt x="7" y="1"/>
                    <a:pt x="7" y="1"/>
                  </a:cubicBezTo>
                  <a:cubicBezTo>
                    <a:pt x="7" y="2"/>
                    <a:pt x="7" y="2"/>
                    <a:pt x="7" y="2"/>
                  </a:cubicBezTo>
                  <a:cubicBezTo>
                    <a:pt x="7" y="2"/>
                    <a:pt x="7" y="2"/>
                    <a:pt x="7" y="2"/>
                  </a:cubicBezTo>
                  <a:cubicBezTo>
                    <a:pt x="6" y="2"/>
                    <a:pt x="5" y="2"/>
                    <a:pt x="5" y="2"/>
                  </a:cubicBezTo>
                  <a:cubicBezTo>
                    <a:pt x="4" y="2"/>
                    <a:pt x="3" y="2"/>
                    <a:pt x="3" y="2"/>
                  </a:cubicBezTo>
                  <a:cubicBezTo>
                    <a:pt x="0" y="2"/>
                    <a:pt x="0" y="2"/>
                    <a:pt x="0" y="2"/>
                  </a:cubicBezTo>
                  <a:cubicBezTo>
                    <a:pt x="0" y="6"/>
                    <a:pt x="0" y="6"/>
                    <a:pt x="0" y="6"/>
                  </a:cubicBezTo>
                  <a:cubicBezTo>
                    <a:pt x="0" y="8"/>
                    <a:pt x="1" y="11"/>
                    <a:pt x="3" y="12"/>
                  </a:cubicBezTo>
                  <a:cubicBezTo>
                    <a:pt x="4" y="12"/>
                    <a:pt x="5" y="12"/>
                    <a:pt x="5" y="12"/>
                  </a:cubicBezTo>
                  <a:cubicBezTo>
                    <a:pt x="5" y="12"/>
                    <a:pt x="5" y="12"/>
                    <a:pt x="6" y="12"/>
                  </a:cubicBezTo>
                  <a:cubicBezTo>
                    <a:pt x="6" y="14"/>
                    <a:pt x="6" y="14"/>
                    <a:pt x="6" y="14"/>
                  </a:cubicBezTo>
                  <a:cubicBezTo>
                    <a:pt x="8" y="14"/>
                    <a:pt x="8" y="14"/>
                    <a:pt x="8" y="14"/>
                  </a:cubicBezTo>
                  <a:cubicBezTo>
                    <a:pt x="11" y="14"/>
                    <a:pt x="12" y="12"/>
                    <a:pt x="12" y="11"/>
                  </a:cubicBezTo>
                  <a:cubicBezTo>
                    <a:pt x="14" y="11"/>
                    <a:pt x="16" y="10"/>
                    <a:pt x="18" y="9"/>
                  </a:cubicBezTo>
                  <a:cubicBezTo>
                    <a:pt x="19" y="10"/>
                    <a:pt x="20" y="10"/>
                    <a:pt x="21" y="10"/>
                  </a:cubicBezTo>
                  <a:cubicBezTo>
                    <a:pt x="23" y="10"/>
                    <a:pt x="24" y="10"/>
                    <a:pt x="26" y="10"/>
                  </a:cubicBezTo>
                  <a:cubicBezTo>
                    <a:pt x="26" y="9"/>
                    <a:pt x="26" y="9"/>
                    <a:pt x="26" y="9"/>
                  </a:cubicBezTo>
                  <a:cubicBezTo>
                    <a:pt x="29" y="9"/>
                    <a:pt x="32" y="7"/>
                    <a:pt x="32" y="5"/>
                  </a:cubicBezTo>
                  <a:cubicBezTo>
                    <a:pt x="32" y="3"/>
                    <a:pt x="31" y="1"/>
                    <a:pt x="28" y="1"/>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37" name="Freeform 37"/>
            <p:cNvSpPr>
              <a:spLocks/>
            </p:cNvSpPr>
            <p:nvPr/>
          </p:nvSpPr>
          <p:spPr bwMode="auto">
            <a:xfrm>
              <a:off x="1399181" y="444460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38" name="Freeform 38"/>
            <p:cNvSpPr>
              <a:spLocks/>
            </p:cNvSpPr>
            <p:nvPr/>
          </p:nvSpPr>
          <p:spPr bwMode="auto">
            <a:xfrm>
              <a:off x="1270900" y="3692129"/>
              <a:ext cx="467074" cy="978936"/>
            </a:xfrm>
            <a:custGeom>
              <a:avLst/>
              <a:gdLst>
                <a:gd name="T0" fmla="*/ 537 w 556"/>
                <a:gd name="T1" fmla="*/ 626 h 1250"/>
                <a:gd name="T2" fmla="*/ 505 w 556"/>
                <a:gd name="T3" fmla="*/ 585 h 1250"/>
                <a:gd name="T4" fmla="*/ 480 w 556"/>
                <a:gd name="T5" fmla="*/ 539 h 1250"/>
                <a:gd name="T6" fmla="*/ 441 w 556"/>
                <a:gd name="T7" fmla="*/ 468 h 1250"/>
                <a:gd name="T8" fmla="*/ 441 w 556"/>
                <a:gd name="T9" fmla="*/ 411 h 1250"/>
                <a:gd name="T10" fmla="*/ 442 w 556"/>
                <a:gd name="T11" fmla="*/ 351 h 1250"/>
                <a:gd name="T12" fmla="*/ 484 w 556"/>
                <a:gd name="T13" fmla="*/ 285 h 1250"/>
                <a:gd name="T14" fmla="*/ 553 w 556"/>
                <a:gd name="T15" fmla="*/ 190 h 1250"/>
                <a:gd name="T16" fmla="*/ 507 w 556"/>
                <a:gd name="T17" fmla="*/ 212 h 1250"/>
                <a:gd name="T18" fmla="*/ 461 w 556"/>
                <a:gd name="T19" fmla="*/ 234 h 1250"/>
                <a:gd name="T20" fmla="*/ 414 w 556"/>
                <a:gd name="T21" fmla="*/ 229 h 1250"/>
                <a:gd name="T22" fmla="*/ 402 w 556"/>
                <a:gd name="T23" fmla="*/ 176 h 1250"/>
                <a:gd name="T24" fmla="*/ 343 w 556"/>
                <a:gd name="T25" fmla="*/ 110 h 1250"/>
                <a:gd name="T26" fmla="*/ 261 w 556"/>
                <a:gd name="T27" fmla="*/ 66 h 1250"/>
                <a:gd name="T28" fmla="*/ 191 w 556"/>
                <a:gd name="T29" fmla="*/ 9 h 1250"/>
                <a:gd name="T30" fmla="*/ 143 w 556"/>
                <a:gd name="T31" fmla="*/ 17 h 1250"/>
                <a:gd name="T32" fmla="*/ 84 w 556"/>
                <a:gd name="T33" fmla="*/ 5 h 1250"/>
                <a:gd name="T34" fmla="*/ 56 w 556"/>
                <a:gd name="T35" fmla="*/ 91 h 1250"/>
                <a:gd name="T36" fmla="*/ 29 w 556"/>
                <a:gd name="T37" fmla="*/ 168 h 1250"/>
                <a:gd name="T38" fmla="*/ 31 w 556"/>
                <a:gd name="T39" fmla="*/ 221 h 1250"/>
                <a:gd name="T40" fmla="*/ 14 w 556"/>
                <a:gd name="T41" fmla="*/ 260 h 1250"/>
                <a:gd name="T42" fmla="*/ 10 w 556"/>
                <a:gd name="T43" fmla="*/ 331 h 1250"/>
                <a:gd name="T44" fmla="*/ 1 w 556"/>
                <a:gd name="T45" fmla="*/ 396 h 1250"/>
                <a:gd name="T46" fmla="*/ 29 w 556"/>
                <a:gd name="T47" fmla="*/ 447 h 1250"/>
                <a:gd name="T48" fmla="*/ 51 w 556"/>
                <a:gd name="T49" fmla="*/ 498 h 1250"/>
                <a:gd name="T50" fmla="*/ 58 w 556"/>
                <a:gd name="T51" fmla="*/ 588 h 1250"/>
                <a:gd name="T52" fmla="*/ 50 w 556"/>
                <a:gd name="T53" fmla="*/ 647 h 1250"/>
                <a:gd name="T54" fmla="*/ 64 w 556"/>
                <a:gd name="T55" fmla="*/ 735 h 1250"/>
                <a:gd name="T56" fmla="*/ 80 w 556"/>
                <a:gd name="T57" fmla="*/ 810 h 1250"/>
                <a:gd name="T58" fmla="*/ 92 w 556"/>
                <a:gd name="T59" fmla="*/ 863 h 1250"/>
                <a:gd name="T60" fmla="*/ 122 w 556"/>
                <a:gd name="T61" fmla="*/ 907 h 1250"/>
                <a:gd name="T62" fmla="*/ 143 w 556"/>
                <a:gd name="T63" fmla="*/ 946 h 1250"/>
                <a:gd name="T64" fmla="*/ 155 w 556"/>
                <a:gd name="T65" fmla="*/ 974 h 1250"/>
                <a:gd name="T66" fmla="*/ 166 w 556"/>
                <a:gd name="T67" fmla="*/ 1015 h 1250"/>
                <a:gd name="T68" fmla="*/ 173 w 556"/>
                <a:gd name="T69" fmla="*/ 1096 h 1250"/>
                <a:gd name="T70" fmla="*/ 164 w 556"/>
                <a:gd name="T71" fmla="*/ 1142 h 1250"/>
                <a:gd name="T72" fmla="*/ 197 w 556"/>
                <a:gd name="T73" fmla="*/ 1184 h 1250"/>
                <a:gd name="T74" fmla="*/ 239 w 556"/>
                <a:gd name="T75" fmla="*/ 1220 h 1250"/>
                <a:gd name="T76" fmla="*/ 367 w 556"/>
                <a:gd name="T77" fmla="*/ 1239 h 1250"/>
                <a:gd name="T78" fmla="*/ 336 w 556"/>
                <a:gd name="T79" fmla="*/ 1165 h 1250"/>
                <a:gd name="T80" fmla="*/ 344 w 556"/>
                <a:gd name="T81" fmla="*/ 1114 h 1250"/>
                <a:gd name="T82" fmla="*/ 380 w 556"/>
                <a:gd name="T83" fmla="*/ 1077 h 1250"/>
                <a:gd name="T84" fmla="*/ 344 w 556"/>
                <a:gd name="T85" fmla="*/ 1035 h 1250"/>
                <a:gd name="T86" fmla="*/ 321 w 556"/>
                <a:gd name="T87" fmla="*/ 1025 h 1250"/>
                <a:gd name="T88" fmla="*/ 300 w 556"/>
                <a:gd name="T89" fmla="*/ 970 h 1250"/>
                <a:gd name="T90" fmla="*/ 332 w 556"/>
                <a:gd name="T91" fmla="*/ 959 h 1250"/>
                <a:gd name="T92" fmla="*/ 343 w 556"/>
                <a:gd name="T93" fmla="*/ 932 h 1250"/>
                <a:gd name="T94" fmla="*/ 333 w 556"/>
                <a:gd name="T95" fmla="*/ 897 h 1250"/>
                <a:gd name="T96" fmla="*/ 348 w 556"/>
                <a:gd name="T97" fmla="*/ 880 h 1250"/>
                <a:gd name="T98" fmla="*/ 333 w 556"/>
                <a:gd name="T99" fmla="*/ 859 h 1250"/>
                <a:gd name="T100" fmla="*/ 373 w 556"/>
                <a:gd name="T101" fmla="*/ 854 h 1250"/>
                <a:gd name="T102" fmla="*/ 349 w 556"/>
                <a:gd name="T103" fmla="*/ 846 h 1250"/>
                <a:gd name="T104" fmla="*/ 326 w 556"/>
                <a:gd name="T105" fmla="*/ 839 h 1250"/>
                <a:gd name="T106" fmla="*/ 313 w 556"/>
                <a:gd name="T107" fmla="*/ 819 h 1250"/>
                <a:gd name="T108" fmla="*/ 338 w 556"/>
                <a:gd name="T109" fmla="*/ 798 h 1250"/>
                <a:gd name="T110" fmla="*/ 393 w 556"/>
                <a:gd name="T111" fmla="*/ 777 h 1250"/>
                <a:gd name="T112" fmla="*/ 385 w 556"/>
                <a:gd name="T113" fmla="*/ 739 h 1250"/>
                <a:gd name="T114" fmla="*/ 400 w 556"/>
                <a:gd name="T115" fmla="*/ 712 h 1250"/>
                <a:gd name="T116" fmla="*/ 448 w 556"/>
                <a:gd name="T117" fmla="*/ 706 h 1250"/>
                <a:gd name="T118" fmla="*/ 496 w 556"/>
                <a:gd name="T119" fmla="*/ 691 h 1250"/>
                <a:gd name="T120" fmla="*/ 519 w 556"/>
                <a:gd name="T121" fmla="*/ 66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6" h="1250">
                  <a:moveTo>
                    <a:pt x="530" y="646"/>
                  </a:moveTo>
                  <a:cubicBezTo>
                    <a:pt x="530" y="645"/>
                    <a:pt x="530" y="644"/>
                    <a:pt x="531" y="643"/>
                  </a:cubicBezTo>
                  <a:cubicBezTo>
                    <a:pt x="531" y="642"/>
                    <a:pt x="532" y="641"/>
                    <a:pt x="532" y="640"/>
                  </a:cubicBezTo>
                  <a:cubicBezTo>
                    <a:pt x="532" y="640"/>
                    <a:pt x="532" y="639"/>
                    <a:pt x="532" y="639"/>
                  </a:cubicBezTo>
                  <a:cubicBezTo>
                    <a:pt x="532" y="638"/>
                    <a:pt x="532" y="638"/>
                    <a:pt x="533" y="637"/>
                  </a:cubicBezTo>
                  <a:cubicBezTo>
                    <a:pt x="533" y="637"/>
                    <a:pt x="533" y="637"/>
                    <a:pt x="533" y="636"/>
                  </a:cubicBezTo>
                  <a:cubicBezTo>
                    <a:pt x="534" y="635"/>
                    <a:pt x="534" y="634"/>
                    <a:pt x="534" y="634"/>
                  </a:cubicBezTo>
                  <a:cubicBezTo>
                    <a:pt x="534" y="633"/>
                    <a:pt x="534" y="632"/>
                    <a:pt x="534" y="632"/>
                  </a:cubicBezTo>
                  <a:cubicBezTo>
                    <a:pt x="535" y="632"/>
                    <a:pt x="535" y="631"/>
                    <a:pt x="535" y="631"/>
                  </a:cubicBezTo>
                  <a:cubicBezTo>
                    <a:pt x="535" y="631"/>
                    <a:pt x="536" y="630"/>
                    <a:pt x="536" y="629"/>
                  </a:cubicBezTo>
                  <a:cubicBezTo>
                    <a:pt x="536" y="629"/>
                    <a:pt x="536" y="629"/>
                    <a:pt x="536" y="629"/>
                  </a:cubicBezTo>
                  <a:cubicBezTo>
                    <a:pt x="536" y="628"/>
                    <a:pt x="536" y="628"/>
                    <a:pt x="536" y="628"/>
                  </a:cubicBezTo>
                  <a:cubicBezTo>
                    <a:pt x="536" y="628"/>
                    <a:pt x="536" y="628"/>
                    <a:pt x="536" y="628"/>
                  </a:cubicBezTo>
                  <a:cubicBezTo>
                    <a:pt x="537" y="627"/>
                    <a:pt x="537" y="627"/>
                    <a:pt x="537" y="627"/>
                  </a:cubicBezTo>
                  <a:cubicBezTo>
                    <a:pt x="537" y="626"/>
                    <a:pt x="537" y="626"/>
                    <a:pt x="537" y="626"/>
                  </a:cubicBezTo>
                  <a:cubicBezTo>
                    <a:pt x="537" y="625"/>
                    <a:pt x="537" y="624"/>
                    <a:pt x="537" y="623"/>
                  </a:cubicBezTo>
                  <a:cubicBezTo>
                    <a:pt x="537" y="622"/>
                    <a:pt x="537" y="621"/>
                    <a:pt x="537" y="621"/>
                  </a:cubicBezTo>
                  <a:cubicBezTo>
                    <a:pt x="537" y="619"/>
                    <a:pt x="536" y="618"/>
                    <a:pt x="536" y="616"/>
                  </a:cubicBezTo>
                  <a:cubicBezTo>
                    <a:pt x="536" y="616"/>
                    <a:pt x="536" y="616"/>
                    <a:pt x="536" y="616"/>
                  </a:cubicBezTo>
                  <a:cubicBezTo>
                    <a:pt x="535" y="615"/>
                    <a:pt x="535" y="614"/>
                    <a:pt x="535" y="613"/>
                  </a:cubicBezTo>
                  <a:cubicBezTo>
                    <a:pt x="535" y="610"/>
                    <a:pt x="535" y="607"/>
                    <a:pt x="532" y="605"/>
                  </a:cubicBezTo>
                  <a:cubicBezTo>
                    <a:pt x="532" y="604"/>
                    <a:pt x="532" y="603"/>
                    <a:pt x="531" y="603"/>
                  </a:cubicBezTo>
                  <a:cubicBezTo>
                    <a:pt x="531" y="601"/>
                    <a:pt x="529" y="598"/>
                    <a:pt x="526" y="598"/>
                  </a:cubicBezTo>
                  <a:cubicBezTo>
                    <a:pt x="526" y="598"/>
                    <a:pt x="526" y="598"/>
                    <a:pt x="525" y="598"/>
                  </a:cubicBezTo>
                  <a:cubicBezTo>
                    <a:pt x="524" y="598"/>
                    <a:pt x="523" y="598"/>
                    <a:pt x="522" y="599"/>
                  </a:cubicBezTo>
                  <a:cubicBezTo>
                    <a:pt x="521" y="599"/>
                    <a:pt x="521" y="599"/>
                    <a:pt x="520" y="599"/>
                  </a:cubicBezTo>
                  <a:cubicBezTo>
                    <a:pt x="520" y="599"/>
                    <a:pt x="520" y="599"/>
                    <a:pt x="520" y="599"/>
                  </a:cubicBezTo>
                  <a:cubicBezTo>
                    <a:pt x="515" y="596"/>
                    <a:pt x="512" y="593"/>
                    <a:pt x="509" y="590"/>
                  </a:cubicBezTo>
                  <a:cubicBezTo>
                    <a:pt x="508" y="589"/>
                    <a:pt x="507" y="588"/>
                    <a:pt x="506" y="586"/>
                  </a:cubicBezTo>
                  <a:cubicBezTo>
                    <a:pt x="506" y="586"/>
                    <a:pt x="506" y="586"/>
                    <a:pt x="505" y="585"/>
                  </a:cubicBezTo>
                  <a:cubicBezTo>
                    <a:pt x="505" y="585"/>
                    <a:pt x="505" y="584"/>
                    <a:pt x="504" y="583"/>
                  </a:cubicBezTo>
                  <a:cubicBezTo>
                    <a:pt x="504" y="582"/>
                    <a:pt x="504" y="582"/>
                    <a:pt x="504" y="582"/>
                  </a:cubicBezTo>
                  <a:cubicBezTo>
                    <a:pt x="502" y="580"/>
                    <a:pt x="502" y="579"/>
                    <a:pt x="502" y="578"/>
                  </a:cubicBezTo>
                  <a:cubicBezTo>
                    <a:pt x="502" y="577"/>
                    <a:pt x="503" y="576"/>
                    <a:pt x="503" y="576"/>
                  </a:cubicBezTo>
                  <a:cubicBezTo>
                    <a:pt x="503" y="574"/>
                    <a:pt x="503" y="573"/>
                    <a:pt x="504" y="572"/>
                  </a:cubicBezTo>
                  <a:cubicBezTo>
                    <a:pt x="505" y="571"/>
                    <a:pt x="506" y="570"/>
                    <a:pt x="506" y="570"/>
                  </a:cubicBezTo>
                  <a:cubicBezTo>
                    <a:pt x="506" y="569"/>
                    <a:pt x="506" y="569"/>
                    <a:pt x="506" y="569"/>
                  </a:cubicBezTo>
                  <a:cubicBezTo>
                    <a:pt x="506" y="569"/>
                    <a:pt x="507" y="568"/>
                    <a:pt x="507" y="568"/>
                  </a:cubicBezTo>
                  <a:cubicBezTo>
                    <a:pt x="507" y="567"/>
                    <a:pt x="508" y="566"/>
                    <a:pt x="508" y="565"/>
                  </a:cubicBezTo>
                  <a:cubicBezTo>
                    <a:pt x="508" y="562"/>
                    <a:pt x="506" y="560"/>
                    <a:pt x="504" y="558"/>
                  </a:cubicBezTo>
                  <a:cubicBezTo>
                    <a:pt x="503" y="557"/>
                    <a:pt x="503" y="557"/>
                    <a:pt x="503" y="557"/>
                  </a:cubicBezTo>
                  <a:cubicBezTo>
                    <a:pt x="502" y="556"/>
                    <a:pt x="501" y="556"/>
                    <a:pt x="501" y="555"/>
                  </a:cubicBezTo>
                  <a:cubicBezTo>
                    <a:pt x="499" y="553"/>
                    <a:pt x="498" y="551"/>
                    <a:pt x="496" y="550"/>
                  </a:cubicBezTo>
                  <a:cubicBezTo>
                    <a:pt x="494" y="549"/>
                    <a:pt x="493" y="547"/>
                    <a:pt x="491" y="546"/>
                  </a:cubicBezTo>
                  <a:cubicBezTo>
                    <a:pt x="488" y="544"/>
                    <a:pt x="484" y="541"/>
                    <a:pt x="480" y="539"/>
                  </a:cubicBezTo>
                  <a:cubicBezTo>
                    <a:pt x="477" y="537"/>
                    <a:pt x="473" y="536"/>
                    <a:pt x="470" y="534"/>
                  </a:cubicBezTo>
                  <a:cubicBezTo>
                    <a:pt x="468" y="534"/>
                    <a:pt x="466" y="533"/>
                    <a:pt x="464" y="532"/>
                  </a:cubicBezTo>
                  <a:cubicBezTo>
                    <a:pt x="462" y="531"/>
                    <a:pt x="462" y="531"/>
                    <a:pt x="462" y="531"/>
                  </a:cubicBezTo>
                  <a:cubicBezTo>
                    <a:pt x="459" y="530"/>
                    <a:pt x="456" y="529"/>
                    <a:pt x="454" y="528"/>
                  </a:cubicBezTo>
                  <a:cubicBezTo>
                    <a:pt x="454" y="527"/>
                    <a:pt x="452" y="526"/>
                    <a:pt x="452" y="525"/>
                  </a:cubicBezTo>
                  <a:cubicBezTo>
                    <a:pt x="451" y="524"/>
                    <a:pt x="451" y="523"/>
                    <a:pt x="451" y="521"/>
                  </a:cubicBezTo>
                  <a:cubicBezTo>
                    <a:pt x="451" y="520"/>
                    <a:pt x="451" y="520"/>
                    <a:pt x="451" y="520"/>
                  </a:cubicBezTo>
                  <a:cubicBezTo>
                    <a:pt x="451" y="520"/>
                    <a:pt x="451" y="518"/>
                    <a:pt x="451" y="518"/>
                  </a:cubicBezTo>
                  <a:cubicBezTo>
                    <a:pt x="452" y="518"/>
                    <a:pt x="453" y="517"/>
                    <a:pt x="453" y="516"/>
                  </a:cubicBezTo>
                  <a:cubicBezTo>
                    <a:pt x="453" y="516"/>
                    <a:pt x="454" y="516"/>
                    <a:pt x="454" y="515"/>
                  </a:cubicBezTo>
                  <a:cubicBezTo>
                    <a:pt x="454" y="514"/>
                    <a:pt x="454" y="514"/>
                    <a:pt x="454" y="514"/>
                  </a:cubicBezTo>
                  <a:cubicBezTo>
                    <a:pt x="454" y="514"/>
                    <a:pt x="454" y="514"/>
                    <a:pt x="454" y="514"/>
                  </a:cubicBezTo>
                  <a:cubicBezTo>
                    <a:pt x="453" y="511"/>
                    <a:pt x="451" y="508"/>
                    <a:pt x="449" y="505"/>
                  </a:cubicBezTo>
                  <a:cubicBezTo>
                    <a:pt x="447" y="502"/>
                    <a:pt x="446" y="500"/>
                    <a:pt x="445" y="497"/>
                  </a:cubicBezTo>
                  <a:cubicBezTo>
                    <a:pt x="440" y="487"/>
                    <a:pt x="440" y="477"/>
                    <a:pt x="441" y="468"/>
                  </a:cubicBezTo>
                  <a:cubicBezTo>
                    <a:pt x="441" y="468"/>
                    <a:pt x="441" y="467"/>
                    <a:pt x="441" y="467"/>
                  </a:cubicBezTo>
                  <a:cubicBezTo>
                    <a:pt x="442" y="467"/>
                    <a:pt x="442" y="467"/>
                    <a:pt x="442" y="467"/>
                  </a:cubicBezTo>
                  <a:cubicBezTo>
                    <a:pt x="442" y="467"/>
                    <a:pt x="442" y="467"/>
                    <a:pt x="442" y="467"/>
                  </a:cubicBezTo>
                  <a:cubicBezTo>
                    <a:pt x="442" y="467"/>
                    <a:pt x="442" y="467"/>
                    <a:pt x="442" y="467"/>
                  </a:cubicBezTo>
                  <a:cubicBezTo>
                    <a:pt x="443" y="467"/>
                    <a:pt x="443" y="467"/>
                    <a:pt x="444" y="467"/>
                  </a:cubicBezTo>
                  <a:cubicBezTo>
                    <a:pt x="446" y="467"/>
                    <a:pt x="446" y="467"/>
                    <a:pt x="446" y="467"/>
                  </a:cubicBezTo>
                  <a:cubicBezTo>
                    <a:pt x="446" y="465"/>
                    <a:pt x="446" y="465"/>
                    <a:pt x="446" y="465"/>
                  </a:cubicBezTo>
                  <a:cubicBezTo>
                    <a:pt x="446" y="460"/>
                    <a:pt x="444" y="457"/>
                    <a:pt x="443" y="453"/>
                  </a:cubicBezTo>
                  <a:cubicBezTo>
                    <a:pt x="442" y="450"/>
                    <a:pt x="441" y="446"/>
                    <a:pt x="441" y="442"/>
                  </a:cubicBezTo>
                  <a:cubicBezTo>
                    <a:pt x="441" y="440"/>
                    <a:pt x="441" y="438"/>
                    <a:pt x="442" y="437"/>
                  </a:cubicBezTo>
                  <a:cubicBezTo>
                    <a:pt x="442" y="434"/>
                    <a:pt x="442" y="432"/>
                    <a:pt x="442" y="429"/>
                  </a:cubicBezTo>
                  <a:cubicBezTo>
                    <a:pt x="441" y="428"/>
                    <a:pt x="441" y="427"/>
                    <a:pt x="440" y="426"/>
                  </a:cubicBezTo>
                  <a:cubicBezTo>
                    <a:pt x="438" y="424"/>
                    <a:pt x="437" y="423"/>
                    <a:pt x="437" y="420"/>
                  </a:cubicBezTo>
                  <a:cubicBezTo>
                    <a:pt x="436" y="416"/>
                    <a:pt x="437" y="415"/>
                    <a:pt x="438" y="414"/>
                  </a:cubicBezTo>
                  <a:cubicBezTo>
                    <a:pt x="439" y="413"/>
                    <a:pt x="440" y="413"/>
                    <a:pt x="441" y="411"/>
                  </a:cubicBezTo>
                  <a:cubicBezTo>
                    <a:pt x="441" y="408"/>
                    <a:pt x="441" y="406"/>
                    <a:pt x="439" y="404"/>
                  </a:cubicBezTo>
                  <a:cubicBezTo>
                    <a:pt x="439" y="403"/>
                    <a:pt x="438" y="402"/>
                    <a:pt x="438" y="401"/>
                  </a:cubicBezTo>
                  <a:cubicBezTo>
                    <a:pt x="437" y="398"/>
                    <a:pt x="438" y="395"/>
                    <a:pt x="438" y="393"/>
                  </a:cubicBezTo>
                  <a:cubicBezTo>
                    <a:pt x="439" y="391"/>
                    <a:pt x="440" y="389"/>
                    <a:pt x="439" y="387"/>
                  </a:cubicBezTo>
                  <a:cubicBezTo>
                    <a:pt x="439" y="386"/>
                    <a:pt x="439" y="385"/>
                    <a:pt x="439" y="384"/>
                  </a:cubicBezTo>
                  <a:cubicBezTo>
                    <a:pt x="439" y="383"/>
                    <a:pt x="439" y="383"/>
                    <a:pt x="439" y="383"/>
                  </a:cubicBezTo>
                  <a:cubicBezTo>
                    <a:pt x="439" y="381"/>
                    <a:pt x="438" y="378"/>
                    <a:pt x="439" y="375"/>
                  </a:cubicBezTo>
                  <a:cubicBezTo>
                    <a:pt x="440" y="370"/>
                    <a:pt x="440" y="369"/>
                    <a:pt x="437" y="365"/>
                  </a:cubicBezTo>
                  <a:cubicBezTo>
                    <a:pt x="434" y="362"/>
                    <a:pt x="436" y="360"/>
                    <a:pt x="438" y="358"/>
                  </a:cubicBezTo>
                  <a:cubicBezTo>
                    <a:pt x="438" y="358"/>
                    <a:pt x="439" y="357"/>
                    <a:pt x="439" y="357"/>
                  </a:cubicBezTo>
                  <a:cubicBezTo>
                    <a:pt x="440" y="356"/>
                    <a:pt x="440" y="355"/>
                    <a:pt x="441" y="354"/>
                  </a:cubicBezTo>
                  <a:cubicBezTo>
                    <a:pt x="439" y="353"/>
                    <a:pt x="439" y="353"/>
                    <a:pt x="439" y="353"/>
                  </a:cubicBezTo>
                  <a:cubicBezTo>
                    <a:pt x="441" y="354"/>
                    <a:pt x="441" y="354"/>
                    <a:pt x="441" y="354"/>
                  </a:cubicBezTo>
                  <a:cubicBezTo>
                    <a:pt x="442" y="352"/>
                    <a:pt x="442" y="352"/>
                    <a:pt x="442" y="352"/>
                  </a:cubicBezTo>
                  <a:cubicBezTo>
                    <a:pt x="442" y="351"/>
                    <a:pt x="442" y="351"/>
                    <a:pt x="442" y="351"/>
                  </a:cubicBezTo>
                  <a:cubicBezTo>
                    <a:pt x="441" y="347"/>
                    <a:pt x="444" y="345"/>
                    <a:pt x="446" y="342"/>
                  </a:cubicBezTo>
                  <a:cubicBezTo>
                    <a:pt x="448" y="340"/>
                    <a:pt x="450" y="339"/>
                    <a:pt x="451" y="337"/>
                  </a:cubicBezTo>
                  <a:cubicBezTo>
                    <a:pt x="451" y="336"/>
                    <a:pt x="451" y="335"/>
                    <a:pt x="451" y="335"/>
                  </a:cubicBezTo>
                  <a:cubicBezTo>
                    <a:pt x="451" y="334"/>
                    <a:pt x="451" y="332"/>
                    <a:pt x="452" y="331"/>
                  </a:cubicBezTo>
                  <a:cubicBezTo>
                    <a:pt x="453" y="330"/>
                    <a:pt x="454" y="330"/>
                    <a:pt x="454" y="330"/>
                  </a:cubicBezTo>
                  <a:cubicBezTo>
                    <a:pt x="455" y="330"/>
                    <a:pt x="455" y="330"/>
                    <a:pt x="455" y="330"/>
                  </a:cubicBezTo>
                  <a:cubicBezTo>
                    <a:pt x="455" y="330"/>
                    <a:pt x="455" y="330"/>
                    <a:pt x="455" y="330"/>
                  </a:cubicBezTo>
                  <a:cubicBezTo>
                    <a:pt x="458" y="328"/>
                    <a:pt x="460" y="326"/>
                    <a:pt x="462" y="324"/>
                  </a:cubicBezTo>
                  <a:cubicBezTo>
                    <a:pt x="463" y="322"/>
                    <a:pt x="464" y="319"/>
                    <a:pt x="465" y="316"/>
                  </a:cubicBezTo>
                  <a:cubicBezTo>
                    <a:pt x="466" y="313"/>
                    <a:pt x="467" y="310"/>
                    <a:pt x="469" y="307"/>
                  </a:cubicBezTo>
                  <a:cubicBezTo>
                    <a:pt x="469" y="306"/>
                    <a:pt x="470" y="305"/>
                    <a:pt x="471" y="304"/>
                  </a:cubicBezTo>
                  <a:cubicBezTo>
                    <a:pt x="473" y="303"/>
                    <a:pt x="474" y="302"/>
                    <a:pt x="475" y="300"/>
                  </a:cubicBezTo>
                  <a:cubicBezTo>
                    <a:pt x="476" y="297"/>
                    <a:pt x="478" y="294"/>
                    <a:pt x="479" y="292"/>
                  </a:cubicBezTo>
                  <a:cubicBezTo>
                    <a:pt x="480" y="291"/>
                    <a:pt x="481" y="289"/>
                    <a:pt x="482" y="287"/>
                  </a:cubicBezTo>
                  <a:cubicBezTo>
                    <a:pt x="483" y="287"/>
                    <a:pt x="483" y="286"/>
                    <a:pt x="484" y="285"/>
                  </a:cubicBezTo>
                  <a:cubicBezTo>
                    <a:pt x="485" y="283"/>
                    <a:pt x="487" y="280"/>
                    <a:pt x="488" y="278"/>
                  </a:cubicBezTo>
                  <a:cubicBezTo>
                    <a:pt x="490" y="273"/>
                    <a:pt x="493" y="269"/>
                    <a:pt x="496" y="264"/>
                  </a:cubicBezTo>
                  <a:cubicBezTo>
                    <a:pt x="500" y="260"/>
                    <a:pt x="504" y="256"/>
                    <a:pt x="508" y="252"/>
                  </a:cubicBezTo>
                  <a:cubicBezTo>
                    <a:pt x="510" y="250"/>
                    <a:pt x="512" y="248"/>
                    <a:pt x="514" y="246"/>
                  </a:cubicBezTo>
                  <a:cubicBezTo>
                    <a:pt x="515" y="246"/>
                    <a:pt x="516" y="245"/>
                    <a:pt x="516" y="244"/>
                  </a:cubicBezTo>
                  <a:cubicBezTo>
                    <a:pt x="517" y="244"/>
                    <a:pt x="517" y="244"/>
                    <a:pt x="517" y="244"/>
                  </a:cubicBezTo>
                  <a:cubicBezTo>
                    <a:pt x="520" y="240"/>
                    <a:pt x="523" y="237"/>
                    <a:pt x="528" y="235"/>
                  </a:cubicBezTo>
                  <a:cubicBezTo>
                    <a:pt x="532" y="234"/>
                    <a:pt x="535" y="232"/>
                    <a:pt x="538" y="229"/>
                  </a:cubicBezTo>
                  <a:cubicBezTo>
                    <a:pt x="539" y="229"/>
                    <a:pt x="539" y="229"/>
                    <a:pt x="539" y="229"/>
                  </a:cubicBezTo>
                  <a:cubicBezTo>
                    <a:pt x="540" y="228"/>
                    <a:pt x="542" y="227"/>
                    <a:pt x="543" y="226"/>
                  </a:cubicBezTo>
                  <a:cubicBezTo>
                    <a:pt x="544" y="226"/>
                    <a:pt x="545" y="225"/>
                    <a:pt x="546" y="225"/>
                  </a:cubicBezTo>
                  <a:cubicBezTo>
                    <a:pt x="550" y="222"/>
                    <a:pt x="554" y="220"/>
                    <a:pt x="556" y="215"/>
                  </a:cubicBezTo>
                  <a:cubicBezTo>
                    <a:pt x="556" y="212"/>
                    <a:pt x="555" y="208"/>
                    <a:pt x="554" y="205"/>
                  </a:cubicBezTo>
                  <a:cubicBezTo>
                    <a:pt x="554" y="202"/>
                    <a:pt x="553" y="200"/>
                    <a:pt x="553" y="197"/>
                  </a:cubicBezTo>
                  <a:cubicBezTo>
                    <a:pt x="553" y="195"/>
                    <a:pt x="553" y="193"/>
                    <a:pt x="553" y="190"/>
                  </a:cubicBezTo>
                  <a:cubicBezTo>
                    <a:pt x="554" y="187"/>
                    <a:pt x="554" y="183"/>
                    <a:pt x="553" y="180"/>
                  </a:cubicBezTo>
                  <a:cubicBezTo>
                    <a:pt x="552" y="177"/>
                    <a:pt x="551" y="175"/>
                    <a:pt x="549" y="173"/>
                  </a:cubicBezTo>
                  <a:cubicBezTo>
                    <a:pt x="548" y="170"/>
                    <a:pt x="546" y="168"/>
                    <a:pt x="545" y="165"/>
                  </a:cubicBezTo>
                  <a:cubicBezTo>
                    <a:pt x="543" y="160"/>
                    <a:pt x="541" y="155"/>
                    <a:pt x="535" y="155"/>
                  </a:cubicBezTo>
                  <a:cubicBezTo>
                    <a:pt x="534" y="155"/>
                    <a:pt x="534" y="155"/>
                    <a:pt x="533" y="155"/>
                  </a:cubicBezTo>
                  <a:cubicBezTo>
                    <a:pt x="532" y="155"/>
                    <a:pt x="530" y="156"/>
                    <a:pt x="529" y="156"/>
                  </a:cubicBezTo>
                  <a:cubicBezTo>
                    <a:pt x="527" y="157"/>
                    <a:pt x="525" y="157"/>
                    <a:pt x="523" y="157"/>
                  </a:cubicBezTo>
                  <a:cubicBezTo>
                    <a:pt x="523" y="157"/>
                    <a:pt x="522" y="157"/>
                    <a:pt x="522" y="157"/>
                  </a:cubicBezTo>
                  <a:cubicBezTo>
                    <a:pt x="518" y="156"/>
                    <a:pt x="518" y="156"/>
                    <a:pt x="518" y="156"/>
                  </a:cubicBezTo>
                  <a:cubicBezTo>
                    <a:pt x="519" y="162"/>
                    <a:pt x="519" y="162"/>
                    <a:pt x="519" y="162"/>
                  </a:cubicBezTo>
                  <a:cubicBezTo>
                    <a:pt x="519" y="164"/>
                    <a:pt x="520" y="165"/>
                    <a:pt x="520" y="167"/>
                  </a:cubicBezTo>
                  <a:cubicBezTo>
                    <a:pt x="521" y="176"/>
                    <a:pt x="522" y="185"/>
                    <a:pt x="519" y="194"/>
                  </a:cubicBezTo>
                  <a:cubicBezTo>
                    <a:pt x="518" y="199"/>
                    <a:pt x="515" y="202"/>
                    <a:pt x="513" y="204"/>
                  </a:cubicBezTo>
                  <a:cubicBezTo>
                    <a:pt x="511" y="207"/>
                    <a:pt x="509" y="209"/>
                    <a:pt x="507" y="212"/>
                  </a:cubicBezTo>
                  <a:cubicBezTo>
                    <a:pt x="507" y="212"/>
                    <a:pt x="507" y="212"/>
                    <a:pt x="507" y="212"/>
                  </a:cubicBezTo>
                  <a:cubicBezTo>
                    <a:pt x="503" y="213"/>
                    <a:pt x="498" y="214"/>
                    <a:pt x="496" y="217"/>
                  </a:cubicBezTo>
                  <a:cubicBezTo>
                    <a:pt x="495" y="219"/>
                    <a:pt x="495" y="221"/>
                    <a:pt x="494" y="224"/>
                  </a:cubicBezTo>
                  <a:cubicBezTo>
                    <a:pt x="494" y="226"/>
                    <a:pt x="494" y="227"/>
                    <a:pt x="493" y="229"/>
                  </a:cubicBezTo>
                  <a:cubicBezTo>
                    <a:pt x="493" y="230"/>
                    <a:pt x="493" y="230"/>
                    <a:pt x="493" y="230"/>
                  </a:cubicBezTo>
                  <a:cubicBezTo>
                    <a:pt x="493" y="231"/>
                    <a:pt x="492" y="234"/>
                    <a:pt x="490" y="235"/>
                  </a:cubicBezTo>
                  <a:cubicBezTo>
                    <a:pt x="490" y="235"/>
                    <a:pt x="489" y="235"/>
                    <a:pt x="489" y="235"/>
                  </a:cubicBezTo>
                  <a:cubicBezTo>
                    <a:pt x="488" y="235"/>
                    <a:pt x="487" y="234"/>
                    <a:pt x="486" y="233"/>
                  </a:cubicBezTo>
                  <a:cubicBezTo>
                    <a:pt x="486" y="233"/>
                    <a:pt x="486" y="232"/>
                    <a:pt x="485" y="232"/>
                  </a:cubicBezTo>
                  <a:cubicBezTo>
                    <a:pt x="482" y="229"/>
                    <a:pt x="479" y="228"/>
                    <a:pt x="476" y="228"/>
                  </a:cubicBezTo>
                  <a:cubicBezTo>
                    <a:pt x="475" y="228"/>
                    <a:pt x="475" y="228"/>
                    <a:pt x="474" y="228"/>
                  </a:cubicBezTo>
                  <a:cubicBezTo>
                    <a:pt x="471" y="229"/>
                    <a:pt x="470" y="231"/>
                    <a:pt x="470" y="234"/>
                  </a:cubicBezTo>
                  <a:cubicBezTo>
                    <a:pt x="469" y="236"/>
                    <a:pt x="469" y="238"/>
                    <a:pt x="467" y="239"/>
                  </a:cubicBezTo>
                  <a:cubicBezTo>
                    <a:pt x="467" y="239"/>
                    <a:pt x="467" y="240"/>
                    <a:pt x="467" y="240"/>
                  </a:cubicBezTo>
                  <a:cubicBezTo>
                    <a:pt x="467" y="239"/>
                    <a:pt x="466" y="239"/>
                    <a:pt x="464" y="238"/>
                  </a:cubicBezTo>
                  <a:cubicBezTo>
                    <a:pt x="462" y="236"/>
                    <a:pt x="461" y="235"/>
                    <a:pt x="461" y="234"/>
                  </a:cubicBezTo>
                  <a:cubicBezTo>
                    <a:pt x="459" y="236"/>
                    <a:pt x="459" y="236"/>
                    <a:pt x="459" y="236"/>
                  </a:cubicBezTo>
                  <a:cubicBezTo>
                    <a:pt x="459" y="234"/>
                    <a:pt x="459" y="234"/>
                    <a:pt x="459" y="234"/>
                  </a:cubicBezTo>
                  <a:cubicBezTo>
                    <a:pt x="458" y="234"/>
                    <a:pt x="458" y="235"/>
                    <a:pt x="457" y="235"/>
                  </a:cubicBezTo>
                  <a:cubicBezTo>
                    <a:pt x="456" y="236"/>
                    <a:pt x="455" y="236"/>
                    <a:pt x="454" y="237"/>
                  </a:cubicBezTo>
                  <a:cubicBezTo>
                    <a:pt x="454" y="237"/>
                    <a:pt x="453" y="237"/>
                    <a:pt x="453" y="237"/>
                  </a:cubicBezTo>
                  <a:cubicBezTo>
                    <a:pt x="452" y="237"/>
                    <a:pt x="451" y="236"/>
                    <a:pt x="449" y="234"/>
                  </a:cubicBezTo>
                  <a:cubicBezTo>
                    <a:pt x="447" y="232"/>
                    <a:pt x="447" y="232"/>
                    <a:pt x="447" y="232"/>
                  </a:cubicBezTo>
                  <a:cubicBezTo>
                    <a:pt x="445" y="234"/>
                    <a:pt x="445" y="234"/>
                    <a:pt x="445" y="234"/>
                  </a:cubicBezTo>
                  <a:cubicBezTo>
                    <a:pt x="444" y="236"/>
                    <a:pt x="442" y="236"/>
                    <a:pt x="440" y="236"/>
                  </a:cubicBezTo>
                  <a:cubicBezTo>
                    <a:pt x="436" y="236"/>
                    <a:pt x="433" y="235"/>
                    <a:pt x="430" y="233"/>
                  </a:cubicBezTo>
                  <a:cubicBezTo>
                    <a:pt x="428" y="233"/>
                    <a:pt x="428" y="233"/>
                    <a:pt x="428" y="233"/>
                  </a:cubicBezTo>
                  <a:cubicBezTo>
                    <a:pt x="427" y="232"/>
                    <a:pt x="426" y="232"/>
                    <a:pt x="424" y="231"/>
                  </a:cubicBezTo>
                  <a:cubicBezTo>
                    <a:pt x="423" y="230"/>
                    <a:pt x="421" y="229"/>
                    <a:pt x="420" y="229"/>
                  </a:cubicBezTo>
                  <a:cubicBezTo>
                    <a:pt x="419" y="229"/>
                    <a:pt x="418" y="229"/>
                    <a:pt x="418" y="229"/>
                  </a:cubicBezTo>
                  <a:cubicBezTo>
                    <a:pt x="416" y="229"/>
                    <a:pt x="415" y="229"/>
                    <a:pt x="414" y="229"/>
                  </a:cubicBezTo>
                  <a:cubicBezTo>
                    <a:pt x="412" y="229"/>
                    <a:pt x="411" y="229"/>
                    <a:pt x="410" y="229"/>
                  </a:cubicBezTo>
                  <a:cubicBezTo>
                    <a:pt x="407" y="229"/>
                    <a:pt x="404" y="229"/>
                    <a:pt x="402" y="228"/>
                  </a:cubicBezTo>
                  <a:cubicBezTo>
                    <a:pt x="399" y="228"/>
                    <a:pt x="397" y="228"/>
                    <a:pt x="394" y="228"/>
                  </a:cubicBezTo>
                  <a:cubicBezTo>
                    <a:pt x="394" y="228"/>
                    <a:pt x="393" y="228"/>
                    <a:pt x="393" y="228"/>
                  </a:cubicBezTo>
                  <a:cubicBezTo>
                    <a:pt x="393" y="228"/>
                    <a:pt x="392" y="228"/>
                    <a:pt x="391" y="228"/>
                  </a:cubicBezTo>
                  <a:cubicBezTo>
                    <a:pt x="386" y="228"/>
                    <a:pt x="383" y="226"/>
                    <a:pt x="383" y="222"/>
                  </a:cubicBezTo>
                  <a:cubicBezTo>
                    <a:pt x="383" y="220"/>
                    <a:pt x="384" y="219"/>
                    <a:pt x="386" y="218"/>
                  </a:cubicBezTo>
                  <a:cubicBezTo>
                    <a:pt x="387" y="217"/>
                    <a:pt x="387" y="217"/>
                    <a:pt x="388" y="216"/>
                  </a:cubicBezTo>
                  <a:cubicBezTo>
                    <a:pt x="389" y="215"/>
                    <a:pt x="390" y="213"/>
                    <a:pt x="390" y="212"/>
                  </a:cubicBezTo>
                  <a:cubicBezTo>
                    <a:pt x="391" y="210"/>
                    <a:pt x="391" y="209"/>
                    <a:pt x="392" y="207"/>
                  </a:cubicBezTo>
                  <a:cubicBezTo>
                    <a:pt x="396" y="202"/>
                    <a:pt x="396" y="197"/>
                    <a:pt x="395" y="190"/>
                  </a:cubicBezTo>
                  <a:cubicBezTo>
                    <a:pt x="395" y="188"/>
                    <a:pt x="395" y="185"/>
                    <a:pt x="395" y="182"/>
                  </a:cubicBezTo>
                  <a:cubicBezTo>
                    <a:pt x="395" y="182"/>
                    <a:pt x="395" y="182"/>
                    <a:pt x="395" y="181"/>
                  </a:cubicBezTo>
                  <a:cubicBezTo>
                    <a:pt x="396" y="181"/>
                    <a:pt x="396" y="181"/>
                    <a:pt x="396" y="181"/>
                  </a:cubicBezTo>
                  <a:cubicBezTo>
                    <a:pt x="399" y="180"/>
                    <a:pt x="401" y="178"/>
                    <a:pt x="402" y="176"/>
                  </a:cubicBezTo>
                  <a:cubicBezTo>
                    <a:pt x="403" y="174"/>
                    <a:pt x="403" y="172"/>
                    <a:pt x="403" y="170"/>
                  </a:cubicBezTo>
                  <a:cubicBezTo>
                    <a:pt x="404" y="169"/>
                    <a:pt x="404" y="167"/>
                    <a:pt x="404" y="166"/>
                  </a:cubicBezTo>
                  <a:cubicBezTo>
                    <a:pt x="405" y="163"/>
                    <a:pt x="406" y="162"/>
                    <a:pt x="407" y="161"/>
                  </a:cubicBezTo>
                  <a:cubicBezTo>
                    <a:pt x="408" y="160"/>
                    <a:pt x="409" y="159"/>
                    <a:pt x="410" y="158"/>
                  </a:cubicBezTo>
                  <a:cubicBezTo>
                    <a:pt x="412" y="155"/>
                    <a:pt x="412" y="152"/>
                    <a:pt x="410" y="148"/>
                  </a:cubicBezTo>
                  <a:cubicBezTo>
                    <a:pt x="408" y="141"/>
                    <a:pt x="401" y="137"/>
                    <a:pt x="395" y="134"/>
                  </a:cubicBezTo>
                  <a:cubicBezTo>
                    <a:pt x="392" y="133"/>
                    <a:pt x="390" y="133"/>
                    <a:pt x="388" y="133"/>
                  </a:cubicBezTo>
                  <a:cubicBezTo>
                    <a:pt x="387" y="133"/>
                    <a:pt x="385" y="132"/>
                    <a:pt x="384" y="132"/>
                  </a:cubicBezTo>
                  <a:cubicBezTo>
                    <a:pt x="381" y="132"/>
                    <a:pt x="380" y="130"/>
                    <a:pt x="379" y="129"/>
                  </a:cubicBezTo>
                  <a:cubicBezTo>
                    <a:pt x="378" y="128"/>
                    <a:pt x="378" y="128"/>
                    <a:pt x="377" y="127"/>
                  </a:cubicBezTo>
                  <a:cubicBezTo>
                    <a:pt x="375" y="126"/>
                    <a:pt x="373" y="125"/>
                    <a:pt x="370" y="125"/>
                  </a:cubicBezTo>
                  <a:cubicBezTo>
                    <a:pt x="369" y="125"/>
                    <a:pt x="367" y="125"/>
                    <a:pt x="366" y="124"/>
                  </a:cubicBezTo>
                  <a:cubicBezTo>
                    <a:pt x="363" y="123"/>
                    <a:pt x="361" y="122"/>
                    <a:pt x="359" y="120"/>
                  </a:cubicBezTo>
                  <a:cubicBezTo>
                    <a:pt x="357" y="119"/>
                    <a:pt x="356" y="117"/>
                    <a:pt x="354" y="116"/>
                  </a:cubicBezTo>
                  <a:cubicBezTo>
                    <a:pt x="350" y="114"/>
                    <a:pt x="347" y="112"/>
                    <a:pt x="343" y="110"/>
                  </a:cubicBezTo>
                  <a:cubicBezTo>
                    <a:pt x="342" y="109"/>
                    <a:pt x="341" y="108"/>
                    <a:pt x="340" y="107"/>
                  </a:cubicBezTo>
                  <a:cubicBezTo>
                    <a:pt x="337" y="105"/>
                    <a:pt x="337" y="105"/>
                    <a:pt x="337" y="105"/>
                  </a:cubicBezTo>
                  <a:cubicBezTo>
                    <a:pt x="333" y="102"/>
                    <a:pt x="329" y="99"/>
                    <a:pt x="326" y="97"/>
                  </a:cubicBezTo>
                  <a:cubicBezTo>
                    <a:pt x="321" y="95"/>
                    <a:pt x="314" y="92"/>
                    <a:pt x="308" y="92"/>
                  </a:cubicBezTo>
                  <a:cubicBezTo>
                    <a:pt x="308" y="92"/>
                    <a:pt x="308" y="92"/>
                    <a:pt x="307" y="92"/>
                  </a:cubicBezTo>
                  <a:cubicBezTo>
                    <a:pt x="307" y="92"/>
                    <a:pt x="306" y="92"/>
                    <a:pt x="305" y="92"/>
                  </a:cubicBezTo>
                  <a:cubicBezTo>
                    <a:pt x="305" y="92"/>
                    <a:pt x="304" y="92"/>
                    <a:pt x="304" y="92"/>
                  </a:cubicBezTo>
                  <a:cubicBezTo>
                    <a:pt x="302" y="92"/>
                    <a:pt x="301" y="92"/>
                    <a:pt x="300" y="91"/>
                  </a:cubicBezTo>
                  <a:cubicBezTo>
                    <a:pt x="299" y="91"/>
                    <a:pt x="298" y="90"/>
                    <a:pt x="297" y="89"/>
                  </a:cubicBezTo>
                  <a:cubicBezTo>
                    <a:pt x="296" y="89"/>
                    <a:pt x="295" y="88"/>
                    <a:pt x="293" y="87"/>
                  </a:cubicBezTo>
                  <a:cubicBezTo>
                    <a:pt x="292" y="87"/>
                    <a:pt x="291" y="87"/>
                    <a:pt x="290" y="87"/>
                  </a:cubicBezTo>
                  <a:cubicBezTo>
                    <a:pt x="288" y="86"/>
                    <a:pt x="285" y="86"/>
                    <a:pt x="283" y="85"/>
                  </a:cubicBezTo>
                  <a:cubicBezTo>
                    <a:pt x="279" y="82"/>
                    <a:pt x="276" y="79"/>
                    <a:pt x="272" y="75"/>
                  </a:cubicBezTo>
                  <a:cubicBezTo>
                    <a:pt x="269" y="73"/>
                    <a:pt x="267" y="70"/>
                    <a:pt x="264" y="68"/>
                  </a:cubicBezTo>
                  <a:cubicBezTo>
                    <a:pt x="261" y="66"/>
                    <a:pt x="261" y="66"/>
                    <a:pt x="261" y="66"/>
                  </a:cubicBezTo>
                  <a:cubicBezTo>
                    <a:pt x="254" y="61"/>
                    <a:pt x="247" y="55"/>
                    <a:pt x="242" y="49"/>
                  </a:cubicBezTo>
                  <a:cubicBezTo>
                    <a:pt x="240" y="47"/>
                    <a:pt x="239" y="45"/>
                    <a:pt x="238" y="43"/>
                  </a:cubicBezTo>
                  <a:cubicBezTo>
                    <a:pt x="236" y="40"/>
                    <a:pt x="233" y="37"/>
                    <a:pt x="231" y="34"/>
                  </a:cubicBezTo>
                  <a:cubicBezTo>
                    <a:pt x="229" y="33"/>
                    <a:pt x="227" y="31"/>
                    <a:pt x="226" y="30"/>
                  </a:cubicBezTo>
                  <a:cubicBezTo>
                    <a:pt x="223" y="27"/>
                    <a:pt x="220" y="25"/>
                    <a:pt x="217" y="21"/>
                  </a:cubicBezTo>
                  <a:cubicBezTo>
                    <a:pt x="217" y="21"/>
                    <a:pt x="216" y="20"/>
                    <a:pt x="216" y="19"/>
                  </a:cubicBezTo>
                  <a:cubicBezTo>
                    <a:pt x="216" y="18"/>
                    <a:pt x="216" y="18"/>
                    <a:pt x="216" y="18"/>
                  </a:cubicBezTo>
                  <a:cubicBezTo>
                    <a:pt x="214" y="17"/>
                    <a:pt x="214" y="17"/>
                    <a:pt x="214" y="17"/>
                  </a:cubicBezTo>
                  <a:cubicBezTo>
                    <a:pt x="211" y="16"/>
                    <a:pt x="209" y="15"/>
                    <a:pt x="209" y="15"/>
                  </a:cubicBezTo>
                  <a:cubicBezTo>
                    <a:pt x="208" y="14"/>
                    <a:pt x="208" y="13"/>
                    <a:pt x="207" y="12"/>
                  </a:cubicBezTo>
                  <a:cubicBezTo>
                    <a:pt x="207" y="10"/>
                    <a:pt x="207" y="9"/>
                    <a:pt x="205" y="8"/>
                  </a:cubicBezTo>
                  <a:cubicBezTo>
                    <a:pt x="205" y="8"/>
                    <a:pt x="204" y="8"/>
                    <a:pt x="204" y="8"/>
                  </a:cubicBezTo>
                  <a:cubicBezTo>
                    <a:pt x="203" y="8"/>
                    <a:pt x="202" y="8"/>
                    <a:pt x="202" y="8"/>
                  </a:cubicBezTo>
                  <a:cubicBezTo>
                    <a:pt x="201" y="8"/>
                    <a:pt x="201" y="8"/>
                    <a:pt x="200" y="8"/>
                  </a:cubicBezTo>
                  <a:cubicBezTo>
                    <a:pt x="197" y="9"/>
                    <a:pt x="194" y="9"/>
                    <a:pt x="191" y="9"/>
                  </a:cubicBezTo>
                  <a:cubicBezTo>
                    <a:pt x="168" y="10"/>
                    <a:pt x="168" y="10"/>
                    <a:pt x="168" y="10"/>
                  </a:cubicBezTo>
                  <a:cubicBezTo>
                    <a:pt x="167" y="13"/>
                    <a:pt x="167" y="13"/>
                    <a:pt x="167" y="13"/>
                  </a:cubicBezTo>
                  <a:cubicBezTo>
                    <a:pt x="166" y="17"/>
                    <a:pt x="164" y="20"/>
                    <a:pt x="163" y="25"/>
                  </a:cubicBezTo>
                  <a:cubicBezTo>
                    <a:pt x="163" y="25"/>
                    <a:pt x="163" y="25"/>
                    <a:pt x="163" y="26"/>
                  </a:cubicBezTo>
                  <a:cubicBezTo>
                    <a:pt x="163" y="27"/>
                    <a:pt x="163" y="28"/>
                    <a:pt x="163" y="28"/>
                  </a:cubicBezTo>
                  <a:cubicBezTo>
                    <a:pt x="163" y="29"/>
                    <a:pt x="162" y="29"/>
                    <a:pt x="161" y="29"/>
                  </a:cubicBezTo>
                  <a:cubicBezTo>
                    <a:pt x="161" y="30"/>
                    <a:pt x="161" y="30"/>
                    <a:pt x="161" y="30"/>
                  </a:cubicBezTo>
                  <a:cubicBezTo>
                    <a:pt x="160" y="30"/>
                    <a:pt x="160" y="30"/>
                    <a:pt x="160" y="30"/>
                  </a:cubicBezTo>
                  <a:cubicBezTo>
                    <a:pt x="159" y="31"/>
                    <a:pt x="159" y="32"/>
                    <a:pt x="159" y="34"/>
                  </a:cubicBezTo>
                  <a:cubicBezTo>
                    <a:pt x="159" y="34"/>
                    <a:pt x="159" y="35"/>
                    <a:pt x="159" y="36"/>
                  </a:cubicBezTo>
                  <a:cubicBezTo>
                    <a:pt x="159" y="39"/>
                    <a:pt x="159" y="41"/>
                    <a:pt x="157" y="43"/>
                  </a:cubicBezTo>
                  <a:cubicBezTo>
                    <a:pt x="157" y="43"/>
                    <a:pt x="156" y="43"/>
                    <a:pt x="156" y="43"/>
                  </a:cubicBezTo>
                  <a:cubicBezTo>
                    <a:pt x="156" y="43"/>
                    <a:pt x="156" y="43"/>
                    <a:pt x="156" y="43"/>
                  </a:cubicBezTo>
                  <a:cubicBezTo>
                    <a:pt x="152" y="39"/>
                    <a:pt x="151" y="34"/>
                    <a:pt x="150" y="30"/>
                  </a:cubicBezTo>
                  <a:cubicBezTo>
                    <a:pt x="149" y="25"/>
                    <a:pt x="148" y="20"/>
                    <a:pt x="143" y="17"/>
                  </a:cubicBezTo>
                  <a:cubicBezTo>
                    <a:pt x="140" y="14"/>
                    <a:pt x="135" y="14"/>
                    <a:pt x="131" y="14"/>
                  </a:cubicBezTo>
                  <a:cubicBezTo>
                    <a:pt x="129" y="14"/>
                    <a:pt x="129" y="14"/>
                    <a:pt x="129" y="14"/>
                  </a:cubicBezTo>
                  <a:cubicBezTo>
                    <a:pt x="127" y="13"/>
                    <a:pt x="124" y="13"/>
                    <a:pt x="121" y="13"/>
                  </a:cubicBezTo>
                  <a:cubicBezTo>
                    <a:pt x="121" y="13"/>
                    <a:pt x="121" y="13"/>
                    <a:pt x="121" y="13"/>
                  </a:cubicBezTo>
                  <a:cubicBezTo>
                    <a:pt x="118" y="12"/>
                    <a:pt x="116" y="12"/>
                    <a:pt x="113" y="12"/>
                  </a:cubicBezTo>
                  <a:cubicBezTo>
                    <a:pt x="113" y="12"/>
                    <a:pt x="113" y="12"/>
                    <a:pt x="113" y="12"/>
                  </a:cubicBezTo>
                  <a:cubicBezTo>
                    <a:pt x="112" y="12"/>
                    <a:pt x="110" y="12"/>
                    <a:pt x="109" y="12"/>
                  </a:cubicBezTo>
                  <a:cubicBezTo>
                    <a:pt x="108" y="12"/>
                    <a:pt x="107" y="13"/>
                    <a:pt x="105" y="13"/>
                  </a:cubicBezTo>
                  <a:cubicBezTo>
                    <a:pt x="103" y="13"/>
                    <a:pt x="101" y="12"/>
                    <a:pt x="99" y="10"/>
                  </a:cubicBezTo>
                  <a:cubicBezTo>
                    <a:pt x="98" y="9"/>
                    <a:pt x="96" y="8"/>
                    <a:pt x="95" y="6"/>
                  </a:cubicBezTo>
                  <a:cubicBezTo>
                    <a:pt x="94" y="4"/>
                    <a:pt x="92" y="2"/>
                    <a:pt x="90" y="1"/>
                  </a:cubicBezTo>
                  <a:cubicBezTo>
                    <a:pt x="89" y="0"/>
                    <a:pt x="88" y="0"/>
                    <a:pt x="87" y="0"/>
                  </a:cubicBezTo>
                  <a:cubicBezTo>
                    <a:pt x="84" y="0"/>
                    <a:pt x="84" y="0"/>
                    <a:pt x="84" y="0"/>
                  </a:cubicBezTo>
                  <a:cubicBezTo>
                    <a:pt x="85" y="2"/>
                    <a:pt x="85" y="2"/>
                    <a:pt x="85" y="2"/>
                  </a:cubicBezTo>
                  <a:cubicBezTo>
                    <a:pt x="85" y="3"/>
                    <a:pt x="84" y="4"/>
                    <a:pt x="84" y="5"/>
                  </a:cubicBezTo>
                  <a:cubicBezTo>
                    <a:pt x="84" y="5"/>
                    <a:pt x="84" y="7"/>
                    <a:pt x="84" y="8"/>
                  </a:cubicBezTo>
                  <a:cubicBezTo>
                    <a:pt x="83" y="14"/>
                    <a:pt x="80" y="15"/>
                    <a:pt x="74" y="17"/>
                  </a:cubicBezTo>
                  <a:cubicBezTo>
                    <a:pt x="71" y="18"/>
                    <a:pt x="70" y="19"/>
                    <a:pt x="70" y="22"/>
                  </a:cubicBezTo>
                  <a:cubicBezTo>
                    <a:pt x="70" y="23"/>
                    <a:pt x="69" y="25"/>
                    <a:pt x="68" y="27"/>
                  </a:cubicBezTo>
                  <a:cubicBezTo>
                    <a:pt x="67" y="29"/>
                    <a:pt x="65" y="30"/>
                    <a:pt x="64" y="30"/>
                  </a:cubicBezTo>
                  <a:cubicBezTo>
                    <a:pt x="61" y="31"/>
                    <a:pt x="60" y="33"/>
                    <a:pt x="60" y="36"/>
                  </a:cubicBezTo>
                  <a:cubicBezTo>
                    <a:pt x="60" y="36"/>
                    <a:pt x="60" y="36"/>
                    <a:pt x="60" y="37"/>
                  </a:cubicBezTo>
                  <a:cubicBezTo>
                    <a:pt x="58" y="37"/>
                    <a:pt x="58" y="37"/>
                    <a:pt x="58" y="37"/>
                  </a:cubicBezTo>
                  <a:cubicBezTo>
                    <a:pt x="58" y="41"/>
                    <a:pt x="58" y="41"/>
                    <a:pt x="58" y="41"/>
                  </a:cubicBezTo>
                  <a:cubicBezTo>
                    <a:pt x="58" y="42"/>
                    <a:pt x="58" y="42"/>
                    <a:pt x="58" y="42"/>
                  </a:cubicBezTo>
                  <a:cubicBezTo>
                    <a:pt x="61" y="45"/>
                    <a:pt x="64" y="50"/>
                    <a:pt x="63" y="55"/>
                  </a:cubicBezTo>
                  <a:cubicBezTo>
                    <a:pt x="63" y="58"/>
                    <a:pt x="62" y="60"/>
                    <a:pt x="61" y="63"/>
                  </a:cubicBezTo>
                  <a:cubicBezTo>
                    <a:pt x="61" y="67"/>
                    <a:pt x="60" y="70"/>
                    <a:pt x="59" y="74"/>
                  </a:cubicBezTo>
                  <a:cubicBezTo>
                    <a:pt x="59" y="75"/>
                    <a:pt x="59" y="76"/>
                    <a:pt x="59" y="78"/>
                  </a:cubicBezTo>
                  <a:cubicBezTo>
                    <a:pt x="58" y="82"/>
                    <a:pt x="58" y="87"/>
                    <a:pt x="56" y="91"/>
                  </a:cubicBezTo>
                  <a:cubicBezTo>
                    <a:pt x="55" y="94"/>
                    <a:pt x="53" y="95"/>
                    <a:pt x="50" y="96"/>
                  </a:cubicBezTo>
                  <a:cubicBezTo>
                    <a:pt x="49" y="96"/>
                    <a:pt x="49" y="96"/>
                    <a:pt x="49" y="96"/>
                  </a:cubicBezTo>
                  <a:cubicBezTo>
                    <a:pt x="46" y="97"/>
                    <a:pt x="45" y="98"/>
                    <a:pt x="42" y="100"/>
                  </a:cubicBezTo>
                  <a:cubicBezTo>
                    <a:pt x="40" y="102"/>
                    <a:pt x="37" y="104"/>
                    <a:pt x="34" y="105"/>
                  </a:cubicBezTo>
                  <a:cubicBezTo>
                    <a:pt x="32" y="106"/>
                    <a:pt x="31" y="107"/>
                    <a:pt x="29" y="108"/>
                  </a:cubicBezTo>
                  <a:cubicBezTo>
                    <a:pt x="26" y="110"/>
                    <a:pt x="20" y="114"/>
                    <a:pt x="19" y="118"/>
                  </a:cubicBezTo>
                  <a:cubicBezTo>
                    <a:pt x="19" y="120"/>
                    <a:pt x="19" y="124"/>
                    <a:pt x="20" y="126"/>
                  </a:cubicBezTo>
                  <a:cubicBezTo>
                    <a:pt x="21" y="127"/>
                    <a:pt x="21" y="128"/>
                    <a:pt x="22" y="128"/>
                  </a:cubicBezTo>
                  <a:cubicBezTo>
                    <a:pt x="23" y="129"/>
                    <a:pt x="24" y="130"/>
                    <a:pt x="25" y="132"/>
                  </a:cubicBezTo>
                  <a:cubicBezTo>
                    <a:pt x="26" y="134"/>
                    <a:pt x="27" y="137"/>
                    <a:pt x="25" y="140"/>
                  </a:cubicBezTo>
                  <a:cubicBezTo>
                    <a:pt x="25" y="141"/>
                    <a:pt x="24" y="141"/>
                    <a:pt x="23" y="142"/>
                  </a:cubicBezTo>
                  <a:cubicBezTo>
                    <a:pt x="22" y="143"/>
                    <a:pt x="22" y="143"/>
                    <a:pt x="22" y="145"/>
                  </a:cubicBezTo>
                  <a:cubicBezTo>
                    <a:pt x="21" y="150"/>
                    <a:pt x="23" y="155"/>
                    <a:pt x="26" y="160"/>
                  </a:cubicBezTo>
                  <a:cubicBezTo>
                    <a:pt x="27" y="162"/>
                    <a:pt x="28" y="164"/>
                    <a:pt x="28" y="166"/>
                  </a:cubicBezTo>
                  <a:cubicBezTo>
                    <a:pt x="29" y="167"/>
                    <a:pt x="29" y="167"/>
                    <a:pt x="29" y="168"/>
                  </a:cubicBezTo>
                  <a:cubicBezTo>
                    <a:pt x="30" y="169"/>
                    <a:pt x="30" y="170"/>
                    <a:pt x="31" y="171"/>
                  </a:cubicBezTo>
                  <a:cubicBezTo>
                    <a:pt x="32" y="174"/>
                    <a:pt x="34" y="178"/>
                    <a:pt x="33" y="181"/>
                  </a:cubicBezTo>
                  <a:cubicBezTo>
                    <a:pt x="32" y="183"/>
                    <a:pt x="32" y="183"/>
                    <a:pt x="31" y="184"/>
                  </a:cubicBezTo>
                  <a:cubicBezTo>
                    <a:pt x="30" y="185"/>
                    <a:pt x="30" y="186"/>
                    <a:pt x="29" y="187"/>
                  </a:cubicBezTo>
                  <a:cubicBezTo>
                    <a:pt x="29" y="192"/>
                    <a:pt x="30" y="195"/>
                    <a:pt x="33" y="198"/>
                  </a:cubicBezTo>
                  <a:cubicBezTo>
                    <a:pt x="34" y="200"/>
                    <a:pt x="35" y="201"/>
                    <a:pt x="37" y="202"/>
                  </a:cubicBezTo>
                  <a:cubicBezTo>
                    <a:pt x="38" y="204"/>
                    <a:pt x="40" y="206"/>
                    <a:pt x="41" y="208"/>
                  </a:cubicBezTo>
                  <a:cubicBezTo>
                    <a:pt x="42" y="209"/>
                    <a:pt x="43" y="212"/>
                    <a:pt x="42" y="214"/>
                  </a:cubicBezTo>
                  <a:cubicBezTo>
                    <a:pt x="42" y="216"/>
                    <a:pt x="41" y="217"/>
                    <a:pt x="40" y="217"/>
                  </a:cubicBezTo>
                  <a:cubicBezTo>
                    <a:pt x="39" y="217"/>
                    <a:pt x="39" y="217"/>
                    <a:pt x="38" y="217"/>
                  </a:cubicBezTo>
                  <a:cubicBezTo>
                    <a:pt x="37" y="218"/>
                    <a:pt x="37" y="218"/>
                    <a:pt x="37" y="218"/>
                  </a:cubicBezTo>
                  <a:cubicBezTo>
                    <a:pt x="36" y="219"/>
                    <a:pt x="36" y="219"/>
                    <a:pt x="36" y="219"/>
                  </a:cubicBezTo>
                  <a:cubicBezTo>
                    <a:pt x="36" y="220"/>
                    <a:pt x="36" y="221"/>
                    <a:pt x="35" y="221"/>
                  </a:cubicBezTo>
                  <a:cubicBezTo>
                    <a:pt x="34" y="222"/>
                    <a:pt x="34" y="222"/>
                    <a:pt x="33" y="222"/>
                  </a:cubicBezTo>
                  <a:cubicBezTo>
                    <a:pt x="32" y="222"/>
                    <a:pt x="31" y="221"/>
                    <a:pt x="31" y="221"/>
                  </a:cubicBezTo>
                  <a:cubicBezTo>
                    <a:pt x="30" y="221"/>
                    <a:pt x="29" y="220"/>
                    <a:pt x="29" y="220"/>
                  </a:cubicBezTo>
                  <a:cubicBezTo>
                    <a:pt x="29" y="220"/>
                    <a:pt x="28" y="220"/>
                    <a:pt x="28" y="220"/>
                  </a:cubicBezTo>
                  <a:cubicBezTo>
                    <a:pt x="28" y="220"/>
                    <a:pt x="28" y="220"/>
                    <a:pt x="28" y="220"/>
                  </a:cubicBezTo>
                  <a:cubicBezTo>
                    <a:pt x="24" y="220"/>
                    <a:pt x="24" y="220"/>
                    <a:pt x="24" y="220"/>
                  </a:cubicBezTo>
                  <a:cubicBezTo>
                    <a:pt x="25" y="223"/>
                    <a:pt x="25" y="223"/>
                    <a:pt x="25" y="223"/>
                  </a:cubicBezTo>
                  <a:cubicBezTo>
                    <a:pt x="25" y="224"/>
                    <a:pt x="25" y="224"/>
                    <a:pt x="25" y="225"/>
                  </a:cubicBezTo>
                  <a:cubicBezTo>
                    <a:pt x="25" y="226"/>
                    <a:pt x="25" y="226"/>
                    <a:pt x="25" y="226"/>
                  </a:cubicBezTo>
                  <a:cubicBezTo>
                    <a:pt x="25" y="227"/>
                    <a:pt x="25" y="228"/>
                    <a:pt x="25" y="229"/>
                  </a:cubicBezTo>
                  <a:cubicBezTo>
                    <a:pt x="25" y="231"/>
                    <a:pt x="24" y="233"/>
                    <a:pt x="23" y="234"/>
                  </a:cubicBezTo>
                  <a:cubicBezTo>
                    <a:pt x="22" y="236"/>
                    <a:pt x="21" y="238"/>
                    <a:pt x="20" y="240"/>
                  </a:cubicBezTo>
                  <a:cubicBezTo>
                    <a:pt x="20" y="241"/>
                    <a:pt x="20" y="243"/>
                    <a:pt x="20" y="245"/>
                  </a:cubicBezTo>
                  <a:cubicBezTo>
                    <a:pt x="20" y="247"/>
                    <a:pt x="20" y="250"/>
                    <a:pt x="18" y="253"/>
                  </a:cubicBezTo>
                  <a:cubicBezTo>
                    <a:pt x="18" y="254"/>
                    <a:pt x="17" y="254"/>
                    <a:pt x="17" y="255"/>
                  </a:cubicBezTo>
                  <a:cubicBezTo>
                    <a:pt x="16" y="256"/>
                    <a:pt x="15" y="257"/>
                    <a:pt x="15" y="258"/>
                  </a:cubicBezTo>
                  <a:cubicBezTo>
                    <a:pt x="15" y="258"/>
                    <a:pt x="14" y="259"/>
                    <a:pt x="14" y="260"/>
                  </a:cubicBezTo>
                  <a:cubicBezTo>
                    <a:pt x="13" y="262"/>
                    <a:pt x="13" y="263"/>
                    <a:pt x="12" y="264"/>
                  </a:cubicBezTo>
                  <a:cubicBezTo>
                    <a:pt x="12" y="265"/>
                    <a:pt x="12" y="265"/>
                    <a:pt x="12" y="265"/>
                  </a:cubicBezTo>
                  <a:cubicBezTo>
                    <a:pt x="11" y="266"/>
                    <a:pt x="10" y="268"/>
                    <a:pt x="9" y="269"/>
                  </a:cubicBezTo>
                  <a:cubicBezTo>
                    <a:pt x="9" y="270"/>
                    <a:pt x="8" y="270"/>
                    <a:pt x="8" y="270"/>
                  </a:cubicBezTo>
                  <a:cubicBezTo>
                    <a:pt x="7" y="271"/>
                    <a:pt x="6" y="272"/>
                    <a:pt x="6" y="274"/>
                  </a:cubicBezTo>
                  <a:cubicBezTo>
                    <a:pt x="5" y="275"/>
                    <a:pt x="5" y="276"/>
                    <a:pt x="6" y="278"/>
                  </a:cubicBezTo>
                  <a:cubicBezTo>
                    <a:pt x="6" y="278"/>
                    <a:pt x="6" y="279"/>
                    <a:pt x="6" y="280"/>
                  </a:cubicBezTo>
                  <a:cubicBezTo>
                    <a:pt x="6" y="285"/>
                    <a:pt x="7" y="290"/>
                    <a:pt x="6" y="295"/>
                  </a:cubicBezTo>
                  <a:cubicBezTo>
                    <a:pt x="6" y="296"/>
                    <a:pt x="6" y="297"/>
                    <a:pt x="6" y="298"/>
                  </a:cubicBezTo>
                  <a:cubicBezTo>
                    <a:pt x="6" y="300"/>
                    <a:pt x="6" y="303"/>
                    <a:pt x="5" y="304"/>
                  </a:cubicBezTo>
                  <a:cubicBezTo>
                    <a:pt x="4" y="305"/>
                    <a:pt x="3" y="306"/>
                    <a:pt x="3" y="307"/>
                  </a:cubicBezTo>
                  <a:cubicBezTo>
                    <a:pt x="2" y="308"/>
                    <a:pt x="1" y="309"/>
                    <a:pt x="1" y="311"/>
                  </a:cubicBezTo>
                  <a:cubicBezTo>
                    <a:pt x="2" y="314"/>
                    <a:pt x="3" y="318"/>
                    <a:pt x="5" y="321"/>
                  </a:cubicBezTo>
                  <a:cubicBezTo>
                    <a:pt x="6" y="323"/>
                    <a:pt x="8" y="324"/>
                    <a:pt x="8" y="326"/>
                  </a:cubicBezTo>
                  <a:cubicBezTo>
                    <a:pt x="9" y="328"/>
                    <a:pt x="9" y="329"/>
                    <a:pt x="10" y="331"/>
                  </a:cubicBezTo>
                  <a:cubicBezTo>
                    <a:pt x="10" y="332"/>
                    <a:pt x="10" y="334"/>
                    <a:pt x="11" y="335"/>
                  </a:cubicBezTo>
                  <a:cubicBezTo>
                    <a:pt x="11" y="337"/>
                    <a:pt x="11" y="337"/>
                    <a:pt x="11" y="337"/>
                  </a:cubicBezTo>
                  <a:cubicBezTo>
                    <a:pt x="12" y="339"/>
                    <a:pt x="13" y="341"/>
                    <a:pt x="13" y="343"/>
                  </a:cubicBezTo>
                  <a:cubicBezTo>
                    <a:pt x="14" y="346"/>
                    <a:pt x="14" y="349"/>
                    <a:pt x="14" y="352"/>
                  </a:cubicBezTo>
                  <a:cubicBezTo>
                    <a:pt x="13" y="356"/>
                    <a:pt x="11" y="356"/>
                    <a:pt x="8" y="356"/>
                  </a:cubicBezTo>
                  <a:cubicBezTo>
                    <a:pt x="6" y="356"/>
                    <a:pt x="6" y="356"/>
                    <a:pt x="6" y="356"/>
                  </a:cubicBezTo>
                  <a:cubicBezTo>
                    <a:pt x="5" y="358"/>
                    <a:pt x="5" y="358"/>
                    <a:pt x="5" y="358"/>
                  </a:cubicBezTo>
                  <a:cubicBezTo>
                    <a:pt x="5" y="361"/>
                    <a:pt x="5" y="365"/>
                    <a:pt x="5" y="368"/>
                  </a:cubicBezTo>
                  <a:cubicBezTo>
                    <a:pt x="5" y="369"/>
                    <a:pt x="5" y="370"/>
                    <a:pt x="5" y="371"/>
                  </a:cubicBezTo>
                  <a:cubicBezTo>
                    <a:pt x="5" y="372"/>
                    <a:pt x="5" y="373"/>
                    <a:pt x="5" y="374"/>
                  </a:cubicBezTo>
                  <a:cubicBezTo>
                    <a:pt x="5" y="375"/>
                    <a:pt x="5" y="375"/>
                    <a:pt x="5" y="375"/>
                  </a:cubicBezTo>
                  <a:cubicBezTo>
                    <a:pt x="5" y="378"/>
                    <a:pt x="6" y="383"/>
                    <a:pt x="4" y="385"/>
                  </a:cubicBezTo>
                  <a:cubicBezTo>
                    <a:pt x="4" y="386"/>
                    <a:pt x="3" y="387"/>
                    <a:pt x="2" y="387"/>
                  </a:cubicBezTo>
                  <a:cubicBezTo>
                    <a:pt x="1" y="388"/>
                    <a:pt x="1" y="388"/>
                    <a:pt x="0" y="390"/>
                  </a:cubicBezTo>
                  <a:cubicBezTo>
                    <a:pt x="0" y="391"/>
                    <a:pt x="0" y="394"/>
                    <a:pt x="1" y="396"/>
                  </a:cubicBezTo>
                  <a:cubicBezTo>
                    <a:pt x="1" y="398"/>
                    <a:pt x="2" y="400"/>
                    <a:pt x="2" y="402"/>
                  </a:cubicBezTo>
                  <a:cubicBezTo>
                    <a:pt x="3" y="403"/>
                    <a:pt x="4" y="404"/>
                    <a:pt x="5" y="405"/>
                  </a:cubicBezTo>
                  <a:cubicBezTo>
                    <a:pt x="5" y="406"/>
                    <a:pt x="6" y="407"/>
                    <a:pt x="7" y="408"/>
                  </a:cubicBezTo>
                  <a:cubicBezTo>
                    <a:pt x="7" y="409"/>
                    <a:pt x="7" y="409"/>
                    <a:pt x="8" y="410"/>
                  </a:cubicBezTo>
                  <a:cubicBezTo>
                    <a:pt x="8" y="412"/>
                    <a:pt x="8" y="413"/>
                    <a:pt x="9" y="413"/>
                  </a:cubicBezTo>
                  <a:cubicBezTo>
                    <a:pt x="10" y="414"/>
                    <a:pt x="12" y="415"/>
                    <a:pt x="13" y="415"/>
                  </a:cubicBezTo>
                  <a:cubicBezTo>
                    <a:pt x="15" y="415"/>
                    <a:pt x="17" y="415"/>
                    <a:pt x="17" y="417"/>
                  </a:cubicBezTo>
                  <a:cubicBezTo>
                    <a:pt x="18" y="419"/>
                    <a:pt x="18" y="421"/>
                    <a:pt x="17" y="422"/>
                  </a:cubicBezTo>
                  <a:cubicBezTo>
                    <a:pt x="17" y="424"/>
                    <a:pt x="17" y="425"/>
                    <a:pt x="17" y="425"/>
                  </a:cubicBezTo>
                  <a:cubicBezTo>
                    <a:pt x="17" y="427"/>
                    <a:pt x="17" y="430"/>
                    <a:pt x="18" y="431"/>
                  </a:cubicBezTo>
                  <a:cubicBezTo>
                    <a:pt x="19" y="432"/>
                    <a:pt x="19" y="432"/>
                    <a:pt x="20" y="433"/>
                  </a:cubicBezTo>
                  <a:cubicBezTo>
                    <a:pt x="20" y="433"/>
                    <a:pt x="21" y="434"/>
                    <a:pt x="22" y="435"/>
                  </a:cubicBezTo>
                  <a:cubicBezTo>
                    <a:pt x="22" y="437"/>
                    <a:pt x="23" y="438"/>
                    <a:pt x="25" y="440"/>
                  </a:cubicBezTo>
                  <a:cubicBezTo>
                    <a:pt x="26" y="441"/>
                    <a:pt x="27" y="443"/>
                    <a:pt x="28" y="444"/>
                  </a:cubicBezTo>
                  <a:cubicBezTo>
                    <a:pt x="28" y="445"/>
                    <a:pt x="28" y="446"/>
                    <a:pt x="29" y="447"/>
                  </a:cubicBezTo>
                  <a:cubicBezTo>
                    <a:pt x="29" y="448"/>
                    <a:pt x="29" y="449"/>
                    <a:pt x="29" y="449"/>
                  </a:cubicBezTo>
                  <a:cubicBezTo>
                    <a:pt x="29" y="451"/>
                    <a:pt x="30" y="451"/>
                    <a:pt x="31" y="452"/>
                  </a:cubicBezTo>
                  <a:cubicBezTo>
                    <a:pt x="31" y="452"/>
                    <a:pt x="32" y="452"/>
                    <a:pt x="32" y="453"/>
                  </a:cubicBezTo>
                  <a:cubicBezTo>
                    <a:pt x="35" y="455"/>
                    <a:pt x="35" y="457"/>
                    <a:pt x="35" y="460"/>
                  </a:cubicBezTo>
                  <a:cubicBezTo>
                    <a:pt x="35" y="461"/>
                    <a:pt x="35" y="462"/>
                    <a:pt x="35" y="463"/>
                  </a:cubicBezTo>
                  <a:cubicBezTo>
                    <a:pt x="35" y="464"/>
                    <a:pt x="35" y="465"/>
                    <a:pt x="35" y="466"/>
                  </a:cubicBezTo>
                  <a:cubicBezTo>
                    <a:pt x="35" y="469"/>
                    <a:pt x="35" y="471"/>
                    <a:pt x="38" y="472"/>
                  </a:cubicBezTo>
                  <a:cubicBezTo>
                    <a:pt x="38" y="473"/>
                    <a:pt x="39" y="473"/>
                    <a:pt x="40" y="473"/>
                  </a:cubicBezTo>
                  <a:cubicBezTo>
                    <a:pt x="40" y="473"/>
                    <a:pt x="41" y="473"/>
                    <a:pt x="41" y="473"/>
                  </a:cubicBezTo>
                  <a:cubicBezTo>
                    <a:pt x="42" y="473"/>
                    <a:pt x="42" y="473"/>
                    <a:pt x="42" y="473"/>
                  </a:cubicBezTo>
                  <a:cubicBezTo>
                    <a:pt x="44" y="473"/>
                    <a:pt x="46" y="473"/>
                    <a:pt x="47" y="475"/>
                  </a:cubicBezTo>
                  <a:cubicBezTo>
                    <a:pt x="49" y="478"/>
                    <a:pt x="49" y="481"/>
                    <a:pt x="49" y="484"/>
                  </a:cubicBezTo>
                  <a:cubicBezTo>
                    <a:pt x="49" y="485"/>
                    <a:pt x="49" y="485"/>
                    <a:pt x="49" y="485"/>
                  </a:cubicBezTo>
                  <a:cubicBezTo>
                    <a:pt x="49" y="489"/>
                    <a:pt x="50" y="493"/>
                    <a:pt x="51" y="498"/>
                  </a:cubicBezTo>
                  <a:cubicBezTo>
                    <a:pt x="51" y="498"/>
                    <a:pt x="51" y="498"/>
                    <a:pt x="51" y="498"/>
                  </a:cubicBezTo>
                  <a:cubicBezTo>
                    <a:pt x="51" y="500"/>
                    <a:pt x="52" y="502"/>
                    <a:pt x="52" y="504"/>
                  </a:cubicBezTo>
                  <a:cubicBezTo>
                    <a:pt x="53" y="504"/>
                    <a:pt x="53" y="504"/>
                    <a:pt x="53" y="504"/>
                  </a:cubicBezTo>
                  <a:cubicBezTo>
                    <a:pt x="53" y="505"/>
                    <a:pt x="53" y="505"/>
                    <a:pt x="53" y="505"/>
                  </a:cubicBezTo>
                  <a:cubicBezTo>
                    <a:pt x="54" y="505"/>
                    <a:pt x="54" y="505"/>
                    <a:pt x="54" y="505"/>
                  </a:cubicBezTo>
                  <a:cubicBezTo>
                    <a:pt x="54" y="506"/>
                    <a:pt x="55" y="508"/>
                    <a:pt x="55" y="510"/>
                  </a:cubicBezTo>
                  <a:cubicBezTo>
                    <a:pt x="55" y="511"/>
                    <a:pt x="55" y="511"/>
                    <a:pt x="55" y="511"/>
                  </a:cubicBezTo>
                  <a:cubicBezTo>
                    <a:pt x="55" y="514"/>
                    <a:pt x="55" y="515"/>
                    <a:pt x="52" y="518"/>
                  </a:cubicBezTo>
                  <a:cubicBezTo>
                    <a:pt x="51" y="520"/>
                    <a:pt x="50" y="523"/>
                    <a:pt x="49" y="526"/>
                  </a:cubicBezTo>
                  <a:cubicBezTo>
                    <a:pt x="47" y="530"/>
                    <a:pt x="47" y="536"/>
                    <a:pt x="48" y="541"/>
                  </a:cubicBezTo>
                  <a:cubicBezTo>
                    <a:pt x="48" y="542"/>
                    <a:pt x="48" y="544"/>
                    <a:pt x="48" y="545"/>
                  </a:cubicBezTo>
                  <a:cubicBezTo>
                    <a:pt x="48" y="547"/>
                    <a:pt x="47" y="549"/>
                    <a:pt x="47" y="551"/>
                  </a:cubicBezTo>
                  <a:cubicBezTo>
                    <a:pt x="47" y="555"/>
                    <a:pt x="46" y="559"/>
                    <a:pt x="49" y="563"/>
                  </a:cubicBezTo>
                  <a:cubicBezTo>
                    <a:pt x="52" y="567"/>
                    <a:pt x="54" y="574"/>
                    <a:pt x="55" y="579"/>
                  </a:cubicBezTo>
                  <a:cubicBezTo>
                    <a:pt x="56" y="581"/>
                    <a:pt x="56" y="582"/>
                    <a:pt x="57" y="583"/>
                  </a:cubicBezTo>
                  <a:cubicBezTo>
                    <a:pt x="57" y="585"/>
                    <a:pt x="58" y="587"/>
                    <a:pt x="58" y="588"/>
                  </a:cubicBezTo>
                  <a:cubicBezTo>
                    <a:pt x="59" y="592"/>
                    <a:pt x="57" y="593"/>
                    <a:pt x="54" y="595"/>
                  </a:cubicBezTo>
                  <a:cubicBezTo>
                    <a:pt x="52" y="597"/>
                    <a:pt x="51" y="598"/>
                    <a:pt x="50" y="599"/>
                  </a:cubicBezTo>
                  <a:cubicBezTo>
                    <a:pt x="50" y="600"/>
                    <a:pt x="49" y="601"/>
                    <a:pt x="49" y="601"/>
                  </a:cubicBezTo>
                  <a:cubicBezTo>
                    <a:pt x="48" y="602"/>
                    <a:pt x="48" y="602"/>
                    <a:pt x="47" y="603"/>
                  </a:cubicBezTo>
                  <a:cubicBezTo>
                    <a:pt x="47" y="603"/>
                    <a:pt x="47" y="603"/>
                    <a:pt x="46" y="604"/>
                  </a:cubicBezTo>
                  <a:cubicBezTo>
                    <a:pt x="46" y="604"/>
                    <a:pt x="46" y="604"/>
                    <a:pt x="46" y="605"/>
                  </a:cubicBezTo>
                  <a:cubicBezTo>
                    <a:pt x="45" y="606"/>
                    <a:pt x="45" y="607"/>
                    <a:pt x="45" y="607"/>
                  </a:cubicBezTo>
                  <a:cubicBezTo>
                    <a:pt x="44" y="608"/>
                    <a:pt x="43" y="609"/>
                    <a:pt x="43" y="609"/>
                  </a:cubicBezTo>
                  <a:cubicBezTo>
                    <a:pt x="41" y="610"/>
                    <a:pt x="41" y="612"/>
                    <a:pt x="41" y="613"/>
                  </a:cubicBezTo>
                  <a:cubicBezTo>
                    <a:pt x="41" y="615"/>
                    <a:pt x="41" y="615"/>
                    <a:pt x="41" y="615"/>
                  </a:cubicBezTo>
                  <a:cubicBezTo>
                    <a:pt x="41" y="617"/>
                    <a:pt x="41" y="620"/>
                    <a:pt x="42" y="623"/>
                  </a:cubicBezTo>
                  <a:cubicBezTo>
                    <a:pt x="42" y="625"/>
                    <a:pt x="43" y="627"/>
                    <a:pt x="44" y="629"/>
                  </a:cubicBezTo>
                  <a:cubicBezTo>
                    <a:pt x="45" y="633"/>
                    <a:pt x="46" y="636"/>
                    <a:pt x="47" y="640"/>
                  </a:cubicBezTo>
                  <a:cubicBezTo>
                    <a:pt x="47" y="642"/>
                    <a:pt x="48" y="643"/>
                    <a:pt x="49" y="644"/>
                  </a:cubicBezTo>
                  <a:cubicBezTo>
                    <a:pt x="49" y="645"/>
                    <a:pt x="50" y="646"/>
                    <a:pt x="50" y="647"/>
                  </a:cubicBezTo>
                  <a:cubicBezTo>
                    <a:pt x="51" y="649"/>
                    <a:pt x="51" y="651"/>
                    <a:pt x="51" y="653"/>
                  </a:cubicBezTo>
                  <a:cubicBezTo>
                    <a:pt x="51" y="654"/>
                    <a:pt x="51" y="655"/>
                    <a:pt x="51" y="656"/>
                  </a:cubicBezTo>
                  <a:cubicBezTo>
                    <a:pt x="52" y="661"/>
                    <a:pt x="55" y="664"/>
                    <a:pt x="57" y="667"/>
                  </a:cubicBezTo>
                  <a:cubicBezTo>
                    <a:pt x="60" y="670"/>
                    <a:pt x="62" y="673"/>
                    <a:pt x="63" y="676"/>
                  </a:cubicBezTo>
                  <a:cubicBezTo>
                    <a:pt x="65" y="682"/>
                    <a:pt x="69" y="686"/>
                    <a:pt x="72" y="690"/>
                  </a:cubicBezTo>
                  <a:cubicBezTo>
                    <a:pt x="74" y="692"/>
                    <a:pt x="76" y="696"/>
                    <a:pt x="74" y="699"/>
                  </a:cubicBezTo>
                  <a:cubicBezTo>
                    <a:pt x="73" y="700"/>
                    <a:pt x="72" y="700"/>
                    <a:pt x="71" y="700"/>
                  </a:cubicBezTo>
                  <a:cubicBezTo>
                    <a:pt x="71" y="700"/>
                    <a:pt x="70" y="701"/>
                    <a:pt x="70" y="701"/>
                  </a:cubicBezTo>
                  <a:cubicBezTo>
                    <a:pt x="69" y="701"/>
                    <a:pt x="69" y="702"/>
                    <a:pt x="69" y="702"/>
                  </a:cubicBezTo>
                  <a:cubicBezTo>
                    <a:pt x="68" y="702"/>
                    <a:pt x="68" y="703"/>
                    <a:pt x="67" y="703"/>
                  </a:cubicBezTo>
                  <a:cubicBezTo>
                    <a:pt x="66" y="704"/>
                    <a:pt x="65" y="704"/>
                    <a:pt x="64" y="704"/>
                  </a:cubicBezTo>
                  <a:cubicBezTo>
                    <a:pt x="62" y="705"/>
                    <a:pt x="61" y="706"/>
                    <a:pt x="61" y="708"/>
                  </a:cubicBezTo>
                  <a:cubicBezTo>
                    <a:pt x="61" y="710"/>
                    <a:pt x="62" y="712"/>
                    <a:pt x="62" y="714"/>
                  </a:cubicBezTo>
                  <a:cubicBezTo>
                    <a:pt x="63" y="715"/>
                    <a:pt x="63" y="716"/>
                    <a:pt x="64" y="717"/>
                  </a:cubicBezTo>
                  <a:cubicBezTo>
                    <a:pt x="65" y="722"/>
                    <a:pt x="66" y="730"/>
                    <a:pt x="64" y="735"/>
                  </a:cubicBezTo>
                  <a:cubicBezTo>
                    <a:pt x="63" y="737"/>
                    <a:pt x="61" y="740"/>
                    <a:pt x="63" y="743"/>
                  </a:cubicBezTo>
                  <a:cubicBezTo>
                    <a:pt x="63" y="745"/>
                    <a:pt x="64" y="745"/>
                    <a:pt x="64" y="746"/>
                  </a:cubicBezTo>
                  <a:cubicBezTo>
                    <a:pt x="65" y="747"/>
                    <a:pt x="66" y="749"/>
                    <a:pt x="66" y="751"/>
                  </a:cubicBezTo>
                  <a:cubicBezTo>
                    <a:pt x="66" y="752"/>
                    <a:pt x="66" y="753"/>
                    <a:pt x="66" y="754"/>
                  </a:cubicBezTo>
                  <a:cubicBezTo>
                    <a:pt x="65" y="756"/>
                    <a:pt x="65" y="759"/>
                    <a:pt x="66" y="760"/>
                  </a:cubicBezTo>
                  <a:cubicBezTo>
                    <a:pt x="66" y="761"/>
                    <a:pt x="67" y="762"/>
                    <a:pt x="68" y="762"/>
                  </a:cubicBezTo>
                  <a:cubicBezTo>
                    <a:pt x="69" y="764"/>
                    <a:pt x="70" y="765"/>
                    <a:pt x="69" y="767"/>
                  </a:cubicBezTo>
                  <a:cubicBezTo>
                    <a:pt x="69" y="769"/>
                    <a:pt x="69" y="770"/>
                    <a:pt x="69" y="771"/>
                  </a:cubicBezTo>
                  <a:cubicBezTo>
                    <a:pt x="68" y="776"/>
                    <a:pt x="68" y="781"/>
                    <a:pt x="70" y="785"/>
                  </a:cubicBezTo>
                  <a:cubicBezTo>
                    <a:pt x="70" y="786"/>
                    <a:pt x="71" y="787"/>
                    <a:pt x="72" y="788"/>
                  </a:cubicBezTo>
                  <a:cubicBezTo>
                    <a:pt x="73" y="789"/>
                    <a:pt x="73" y="791"/>
                    <a:pt x="74" y="792"/>
                  </a:cubicBezTo>
                  <a:cubicBezTo>
                    <a:pt x="74" y="794"/>
                    <a:pt x="75" y="796"/>
                    <a:pt x="75" y="798"/>
                  </a:cubicBezTo>
                  <a:cubicBezTo>
                    <a:pt x="75" y="799"/>
                    <a:pt x="76" y="800"/>
                    <a:pt x="76" y="802"/>
                  </a:cubicBezTo>
                  <a:cubicBezTo>
                    <a:pt x="76" y="803"/>
                    <a:pt x="77" y="805"/>
                    <a:pt x="78" y="806"/>
                  </a:cubicBezTo>
                  <a:cubicBezTo>
                    <a:pt x="79" y="807"/>
                    <a:pt x="79" y="809"/>
                    <a:pt x="80" y="810"/>
                  </a:cubicBezTo>
                  <a:cubicBezTo>
                    <a:pt x="80" y="812"/>
                    <a:pt x="80" y="812"/>
                    <a:pt x="80" y="812"/>
                  </a:cubicBezTo>
                  <a:cubicBezTo>
                    <a:pt x="81" y="815"/>
                    <a:pt x="81" y="816"/>
                    <a:pt x="83" y="819"/>
                  </a:cubicBezTo>
                  <a:cubicBezTo>
                    <a:pt x="84" y="820"/>
                    <a:pt x="84" y="821"/>
                    <a:pt x="85" y="823"/>
                  </a:cubicBezTo>
                  <a:cubicBezTo>
                    <a:pt x="88" y="826"/>
                    <a:pt x="90" y="830"/>
                    <a:pt x="92" y="833"/>
                  </a:cubicBezTo>
                  <a:cubicBezTo>
                    <a:pt x="93" y="835"/>
                    <a:pt x="93" y="837"/>
                    <a:pt x="91" y="839"/>
                  </a:cubicBezTo>
                  <a:cubicBezTo>
                    <a:pt x="91" y="839"/>
                    <a:pt x="89" y="840"/>
                    <a:pt x="87" y="841"/>
                  </a:cubicBezTo>
                  <a:cubicBezTo>
                    <a:pt x="86" y="841"/>
                    <a:pt x="86" y="841"/>
                    <a:pt x="86" y="841"/>
                  </a:cubicBezTo>
                  <a:cubicBezTo>
                    <a:pt x="86" y="843"/>
                    <a:pt x="86" y="843"/>
                    <a:pt x="86" y="843"/>
                  </a:cubicBezTo>
                  <a:cubicBezTo>
                    <a:pt x="86" y="844"/>
                    <a:pt x="86" y="846"/>
                    <a:pt x="86" y="847"/>
                  </a:cubicBezTo>
                  <a:cubicBezTo>
                    <a:pt x="87" y="847"/>
                    <a:pt x="87" y="848"/>
                    <a:pt x="88" y="848"/>
                  </a:cubicBezTo>
                  <a:cubicBezTo>
                    <a:pt x="89" y="849"/>
                    <a:pt x="89" y="850"/>
                    <a:pt x="89" y="853"/>
                  </a:cubicBezTo>
                  <a:cubicBezTo>
                    <a:pt x="89" y="853"/>
                    <a:pt x="89" y="854"/>
                    <a:pt x="89" y="855"/>
                  </a:cubicBezTo>
                  <a:cubicBezTo>
                    <a:pt x="89" y="856"/>
                    <a:pt x="89" y="857"/>
                    <a:pt x="89" y="858"/>
                  </a:cubicBezTo>
                  <a:cubicBezTo>
                    <a:pt x="89" y="859"/>
                    <a:pt x="90" y="860"/>
                    <a:pt x="91" y="861"/>
                  </a:cubicBezTo>
                  <a:cubicBezTo>
                    <a:pt x="91" y="862"/>
                    <a:pt x="92" y="862"/>
                    <a:pt x="92" y="863"/>
                  </a:cubicBezTo>
                  <a:cubicBezTo>
                    <a:pt x="93" y="865"/>
                    <a:pt x="94" y="867"/>
                    <a:pt x="95" y="870"/>
                  </a:cubicBezTo>
                  <a:cubicBezTo>
                    <a:pt x="95" y="871"/>
                    <a:pt x="96" y="873"/>
                    <a:pt x="97" y="875"/>
                  </a:cubicBezTo>
                  <a:cubicBezTo>
                    <a:pt x="98" y="877"/>
                    <a:pt x="100" y="877"/>
                    <a:pt x="104" y="878"/>
                  </a:cubicBezTo>
                  <a:cubicBezTo>
                    <a:pt x="107" y="879"/>
                    <a:pt x="111" y="880"/>
                    <a:pt x="112" y="883"/>
                  </a:cubicBezTo>
                  <a:cubicBezTo>
                    <a:pt x="112" y="883"/>
                    <a:pt x="113" y="885"/>
                    <a:pt x="110" y="889"/>
                  </a:cubicBezTo>
                  <a:cubicBezTo>
                    <a:pt x="109" y="890"/>
                    <a:pt x="109" y="890"/>
                    <a:pt x="109" y="890"/>
                  </a:cubicBezTo>
                  <a:cubicBezTo>
                    <a:pt x="110" y="891"/>
                    <a:pt x="110" y="891"/>
                    <a:pt x="110" y="891"/>
                  </a:cubicBezTo>
                  <a:cubicBezTo>
                    <a:pt x="110" y="893"/>
                    <a:pt x="111" y="894"/>
                    <a:pt x="112" y="894"/>
                  </a:cubicBezTo>
                  <a:cubicBezTo>
                    <a:pt x="113" y="895"/>
                    <a:pt x="114" y="895"/>
                    <a:pt x="114" y="896"/>
                  </a:cubicBezTo>
                  <a:cubicBezTo>
                    <a:pt x="116" y="896"/>
                    <a:pt x="117" y="897"/>
                    <a:pt x="118" y="898"/>
                  </a:cubicBezTo>
                  <a:cubicBezTo>
                    <a:pt x="119" y="900"/>
                    <a:pt x="119" y="901"/>
                    <a:pt x="119" y="903"/>
                  </a:cubicBezTo>
                  <a:cubicBezTo>
                    <a:pt x="119" y="903"/>
                    <a:pt x="119" y="904"/>
                    <a:pt x="119" y="904"/>
                  </a:cubicBezTo>
                  <a:cubicBezTo>
                    <a:pt x="119" y="906"/>
                    <a:pt x="119" y="906"/>
                    <a:pt x="119" y="906"/>
                  </a:cubicBezTo>
                  <a:cubicBezTo>
                    <a:pt x="121" y="906"/>
                    <a:pt x="121" y="906"/>
                    <a:pt x="121" y="906"/>
                  </a:cubicBezTo>
                  <a:cubicBezTo>
                    <a:pt x="122" y="906"/>
                    <a:pt x="122" y="906"/>
                    <a:pt x="122" y="907"/>
                  </a:cubicBezTo>
                  <a:cubicBezTo>
                    <a:pt x="125" y="908"/>
                    <a:pt x="127" y="912"/>
                    <a:pt x="126" y="915"/>
                  </a:cubicBezTo>
                  <a:cubicBezTo>
                    <a:pt x="126" y="916"/>
                    <a:pt x="125" y="916"/>
                    <a:pt x="124" y="917"/>
                  </a:cubicBezTo>
                  <a:cubicBezTo>
                    <a:pt x="122" y="918"/>
                    <a:pt x="122" y="918"/>
                    <a:pt x="122" y="918"/>
                  </a:cubicBezTo>
                  <a:cubicBezTo>
                    <a:pt x="124" y="921"/>
                    <a:pt x="124" y="921"/>
                    <a:pt x="124" y="921"/>
                  </a:cubicBezTo>
                  <a:cubicBezTo>
                    <a:pt x="124" y="921"/>
                    <a:pt x="124" y="922"/>
                    <a:pt x="125" y="923"/>
                  </a:cubicBezTo>
                  <a:cubicBezTo>
                    <a:pt x="126" y="926"/>
                    <a:pt x="127" y="930"/>
                    <a:pt x="131" y="930"/>
                  </a:cubicBezTo>
                  <a:cubicBezTo>
                    <a:pt x="131" y="930"/>
                    <a:pt x="131" y="930"/>
                    <a:pt x="132" y="930"/>
                  </a:cubicBezTo>
                  <a:cubicBezTo>
                    <a:pt x="133" y="930"/>
                    <a:pt x="135" y="930"/>
                    <a:pt x="136" y="930"/>
                  </a:cubicBezTo>
                  <a:cubicBezTo>
                    <a:pt x="138" y="930"/>
                    <a:pt x="139" y="930"/>
                    <a:pt x="141" y="930"/>
                  </a:cubicBezTo>
                  <a:cubicBezTo>
                    <a:pt x="142" y="930"/>
                    <a:pt x="142" y="930"/>
                    <a:pt x="143" y="930"/>
                  </a:cubicBezTo>
                  <a:cubicBezTo>
                    <a:pt x="146" y="930"/>
                    <a:pt x="151" y="930"/>
                    <a:pt x="152" y="935"/>
                  </a:cubicBezTo>
                  <a:cubicBezTo>
                    <a:pt x="153" y="937"/>
                    <a:pt x="154" y="943"/>
                    <a:pt x="152" y="945"/>
                  </a:cubicBezTo>
                  <a:cubicBezTo>
                    <a:pt x="151" y="946"/>
                    <a:pt x="149" y="947"/>
                    <a:pt x="148" y="947"/>
                  </a:cubicBezTo>
                  <a:cubicBezTo>
                    <a:pt x="147" y="947"/>
                    <a:pt x="146" y="947"/>
                    <a:pt x="145" y="946"/>
                  </a:cubicBezTo>
                  <a:cubicBezTo>
                    <a:pt x="144" y="946"/>
                    <a:pt x="144" y="946"/>
                    <a:pt x="143" y="946"/>
                  </a:cubicBezTo>
                  <a:cubicBezTo>
                    <a:pt x="142" y="946"/>
                    <a:pt x="140" y="946"/>
                    <a:pt x="139" y="946"/>
                  </a:cubicBezTo>
                  <a:cubicBezTo>
                    <a:pt x="137" y="946"/>
                    <a:pt x="135" y="946"/>
                    <a:pt x="133" y="946"/>
                  </a:cubicBezTo>
                  <a:cubicBezTo>
                    <a:pt x="133" y="951"/>
                    <a:pt x="133" y="951"/>
                    <a:pt x="133" y="951"/>
                  </a:cubicBezTo>
                  <a:cubicBezTo>
                    <a:pt x="134" y="951"/>
                    <a:pt x="134" y="951"/>
                    <a:pt x="134" y="951"/>
                  </a:cubicBezTo>
                  <a:cubicBezTo>
                    <a:pt x="135" y="952"/>
                    <a:pt x="136" y="952"/>
                    <a:pt x="137" y="952"/>
                  </a:cubicBezTo>
                  <a:cubicBezTo>
                    <a:pt x="141" y="953"/>
                    <a:pt x="146" y="954"/>
                    <a:pt x="148" y="957"/>
                  </a:cubicBezTo>
                  <a:cubicBezTo>
                    <a:pt x="149" y="957"/>
                    <a:pt x="149" y="958"/>
                    <a:pt x="150" y="959"/>
                  </a:cubicBezTo>
                  <a:cubicBezTo>
                    <a:pt x="150" y="960"/>
                    <a:pt x="150" y="960"/>
                    <a:pt x="150" y="960"/>
                  </a:cubicBezTo>
                  <a:cubicBezTo>
                    <a:pt x="153" y="959"/>
                    <a:pt x="153" y="959"/>
                    <a:pt x="153" y="959"/>
                  </a:cubicBezTo>
                  <a:cubicBezTo>
                    <a:pt x="154" y="960"/>
                    <a:pt x="154" y="960"/>
                    <a:pt x="154" y="960"/>
                  </a:cubicBezTo>
                  <a:cubicBezTo>
                    <a:pt x="154" y="961"/>
                    <a:pt x="153" y="961"/>
                    <a:pt x="153" y="961"/>
                  </a:cubicBezTo>
                  <a:cubicBezTo>
                    <a:pt x="153" y="961"/>
                    <a:pt x="154" y="961"/>
                    <a:pt x="154" y="961"/>
                  </a:cubicBezTo>
                  <a:cubicBezTo>
                    <a:pt x="155" y="961"/>
                    <a:pt x="156" y="961"/>
                    <a:pt x="156" y="962"/>
                  </a:cubicBezTo>
                  <a:cubicBezTo>
                    <a:pt x="157" y="962"/>
                    <a:pt x="159" y="967"/>
                    <a:pt x="159" y="968"/>
                  </a:cubicBezTo>
                  <a:cubicBezTo>
                    <a:pt x="159" y="971"/>
                    <a:pt x="157" y="972"/>
                    <a:pt x="155" y="974"/>
                  </a:cubicBezTo>
                  <a:cubicBezTo>
                    <a:pt x="153" y="975"/>
                    <a:pt x="152" y="975"/>
                    <a:pt x="152" y="976"/>
                  </a:cubicBezTo>
                  <a:cubicBezTo>
                    <a:pt x="149" y="980"/>
                    <a:pt x="153" y="986"/>
                    <a:pt x="155" y="989"/>
                  </a:cubicBezTo>
                  <a:cubicBezTo>
                    <a:pt x="155" y="989"/>
                    <a:pt x="156" y="990"/>
                    <a:pt x="156" y="991"/>
                  </a:cubicBezTo>
                  <a:cubicBezTo>
                    <a:pt x="158" y="992"/>
                    <a:pt x="159" y="994"/>
                    <a:pt x="158" y="997"/>
                  </a:cubicBezTo>
                  <a:cubicBezTo>
                    <a:pt x="158" y="998"/>
                    <a:pt x="158" y="999"/>
                    <a:pt x="157" y="999"/>
                  </a:cubicBezTo>
                  <a:cubicBezTo>
                    <a:pt x="157" y="1000"/>
                    <a:pt x="157" y="1000"/>
                    <a:pt x="156" y="1001"/>
                  </a:cubicBezTo>
                  <a:cubicBezTo>
                    <a:pt x="156" y="1002"/>
                    <a:pt x="156" y="1002"/>
                    <a:pt x="156" y="1002"/>
                  </a:cubicBezTo>
                  <a:cubicBezTo>
                    <a:pt x="157" y="1003"/>
                    <a:pt x="157" y="1003"/>
                    <a:pt x="157" y="1003"/>
                  </a:cubicBezTo>
                  <a:cubicBezTo>
                    <a:pt x="157" y="1003"/>
                    <a:pt x="158" y="1004"/>
                    <a:pt x="158" y="1004"/>
                  </a:cubicBezTo>
                  <a:cubicBezTo>
                    <a:pt x="159" y="1005"/>
                    <a:pt x="159" y="1005"/>
                    <a:pt x="160" y="1006"/>
                  </a:cubicBezTo>
                  <a:cubicBezTo>
                    <a:pt x="160" y="1006"/>
                    <a:pt x="160" y="1007"/>
                    <a:pt x="161" y="1008"/>
                  </a:cubicBezTo>
                  <a:cubicBezTo>
                    <a:pt x="161" y="1008"/>
                    <a:pt x="162" y="1009"/>
                    <a:pt x="162" y="1010"/>
                  </a:cubicBezTo>
                  <a:cubicBezTo>
                    <a:pt x="163" y="1010"/>
                    <a:pt x="163" y="1011"/>
                    <a:pt x="163" y="1011"/>
                  </a:cubicBezTo>
                  <a:cubicBezTo>
                    <a:pt x="164" y="1012"/>
                    <a:pt x="165" y="1013"/>
                    <a:pt x="166" y="1014"/>
                  </a:cubicBezTo>
                  <a:cubicBezTo>
                    <a:pt x="166" y="1015"/>
                    <a:pt x="166" y="1015"/>
                    <a:pt x="166" y="1015"/>
                  </a:cubicBezTo>
                  <a:cubicBezTo>
                    <a:pt x="167" y="1018"/>
                    <a:pt x="168" y="1021"/>
                    <a:pt x="168" y="1024"/>
                  </a:cubicBezTo>
                  <a:cubicBezTo>
                    <a:pt x="167" y="1025"/>
                    <a:pt x="167" y="1026"/>
                    <a:pt x="166" y="1027"/>
                  </a:cubicBezTo>
                  <a:cubicBezTo>
                    <a:pt x="165" y="1028"/>
                    <a:pt x="165" y="1030"/>
                    <a:pt x="166" y="1031"/>
                  </a:cubicBezTo>
                  <a:cubicBezTo>
                    <a:pt x="166" y="1032"/>
                    <a:pt x="167" y="1033"/>
                    <a:pt x="168" y="1035"/>
                  </a:cubicBezTo>
                  <a:cubicBezTo>
                    <a:pt x="168" y="1036"/>
                    <a:pt x="169" y="1037"/>
                    <a:pt x="170" y="1039"/>
                  </a:cubicBezTo>
                  <a:cubicBezTo>
                    <a:pt x="171" y="1042"/>
                    <a:pt x="170" y="1045"/>
                    <a:pt x="169" y="1048"/>
                  </a:cubicBezTo>
                  <a:cubicBezTo>
                    <a:pt x="168" y="1050"/>
                    <a:pt x="166" y="1051"/>
                    <a:pt x="164" y="1052"/>
                  </a:cubicBezTo>
                  <a:cubicBezTo>
                    <a:pt x="162" y="1053"/>
                    <a:pt x="162" y="1053"/>
                    <a:pt x="162" y="1053"/>
                  </a:cubicBezTo>
                  <a:cubicBezTo>
                    <a:pt x="162" y="1054"/>
                    <a:pt x="162" y="1054"/>
                    <a:pt x="162" y="1054"/>
                  </a:cubicBezTo>
                  <a:cubicBezTo>
                    <a:pt x="162" y="1059"/>
                    <a:pt x="162" y="1064"/>
                    <a:pt x="163" y="1069"/>
                  </a:cubicBezTo>
                  <a:cubicBezTo>
                    <a:pt x="163" y="1071"/>
                    <a:pt x="164" y="1072"/>
                    <a:pt x="166" y="1073"/>
                  </a:cubicBezTo>
                  <a:cubicBezTo>
                    <a:pt x="167" y="1073"/>
                    <a:pt x="168" y="1073"/>
                    <a:pt x="168" y="1074"/>
                  </a:cubicBezTo>
                  <a:cubicBezTo>
                    <a:pt x="173" y="1076"/>
                    <a:pt x="179" y="1083"/>
                    <a:pt x="177" y="1089"/>
                  </a:cubicBezTo>
                  <a:cubicBezTo>
                    <a:pt x="177" y="1091"/>
                    <a:pt x="176" y="1092"/>
                    <a:pt x="175" y="1093"/>
                  </a:cubicBezTo>
                  <a:cubicBezTo>
                    <a:pt x="174" y="1094"/>
                    <a:pt x="173" y="1095"/>
                    <a:pt x="173" y="1096"/>
                  </a:cubicBezTo>
                  <a:cubicBezTo>
                    <a:pt x="173" y="1098"/>
                    <a:pt x="174" y="1099"/>
                    <a:pt x="175" y="1101"/>
                  </a:cubicBezTo>
                  <a:cubicBezTo>
                    <a:pt x="175" y="1102"/>
                    <a:pt x="176" y="1103"/>
                    <a:pt x="176" y="1104"/>
                  </a:cubicBezTo>
                  <a:cubicBezTo>
                    <a:pt x="178" y="1108"/>
                    <a:pt x="178" y="1109"/>
                    <a:pt x="174" y="1112"/>
                  </a:cubicBezTo>
                  <a:cubicBezTo>
                    <a:pt x="173" y="1112"/>
                    <a:pt x="173" y="1113"/>
                    <a:pt x="172" y="1113"/>
                  </a:cubicBezTo>
                  <a:cubicBezTo>
                    <a:pt x="171" y="1114"/>
                    <a:pt x="170" y="1115"/>
                    <a:pt x="169" y="1115"/>
                  </a:cubicBezTo>
                  <a:cubicBezTo>
                    <a:pt x="167" y="1116"/>
                    <a:pt x="167" y="1116"/>
                    <a:pt x="167" y="1116"/>
                  </a:cubicBezTo>
                  <a:cubicBezTo>
                    <a:pt x="167" y="1118"/>
                    <a:pt x="167" y="1118"/>
                    <a:pt x="167" y="1118"/>
                  </a:cubicBezTo>
                  <a:cubicBezTo>
                    <a:pt x="167" y="1119"/>
                    <a:pt x="167" y="1120"/>
                    <a:pt x="167" y="1122"/>
                  </a:cubicBezTo>
                  <a:cubicBezTo>
                    <a:pt x="167" y="1123"/>
                    <a:pt x="167" y="1125"/>
                    <a:pt x="167" y="1126"/>
                  </a:cubicBezTo>
                  <a:cubicBezTo>
                    <a:pt x="166" y="1129"/>
                    <a:pt x="166" y="1129"/>
                    <a:pt x="164" y="1129"/>
                  </a:cubicBezTo>
                  <a:cubicBezTo>
                    <a:pt x="164" y="1129"/>
                    <a:pt x="164" y="1129"/>
                    <a:pt x="164" y="1129"/>
                  </a:cubicBezTo>
                  <a:cubicBezTo>
                    <a:pt x="163" y="1130"/>
                    <a:pt x="162" y="1130"/>
                    <a:pt x="161" y="1130"/>
                  </a:cubicBezTo>
                  <a:cubicBezTo>
                    <a:pt x="159" y="1130"/>
                    <a:pt x="159" y="1130"/>
                    <a:pt x="159" y="1130"/>
                  </a:cubicBezTo>
                  <a:cubicBezTo>
                    <a:pt x="159" y="1133"/>
                    <a:pt x="159" y="1133"/>
                    <a:pt x="159" y="1133"/>
                  </a:cubicBezTo>
                  <a:cubicBezTo>
                    <a:pt x="160" y="1137"/>
                    <a:pt x="162" y="1139"/>
                    <a:pt x="164" y="1142"/>
                  </a:cubicBezTo>
                  <a:cubicBezTo>
                    <a:pt x="166" y="1144"/>
                    <a:pt x="167" y="1146"/>
                    <a:pt x="167" y="1148"/>
                  </a:cubicBezTo>
                  <a:cubicBezTo>
                    <a:pt x="167" y="1149"/>
                    <a:pt x="167" y="1149"/>
                    <a:pt x="167" y="1149"/>
                  </a:cubicBezTo>
                  <a:cubicBezTo>
                    <a:pt x="168" y="1151"/>
                    <a:pt x="168" y="1151"/>
                    <a:pt x="169" y="1153"/>
                  </a:cubicBezTo>
                  <a:cubicBezTo>
                    <a:pt x="169" y="1153"/>
                    <a:pt x="170" y="1154"/>
                    <a:pt x="170" y="1155"/>
                  </a:cubicBezTo>
                  <a:cubicBezTo>
                    <a:pt x="171" y="1155"/>
                    <a:pt x="171" y="1156"/>
                    <a:pt x="171" y="1157"/>
                  </a:cubicBezTo>
                  <a:cubicBezTo>
                    <a:pt x="172" y="1158"/>
                    <a:pt x="172" y="1159"/>
                    <a:pt x="173" y="1160"/>
                  </a:cubicBezTo>
                  <a:cubicBezTo>
                    <a:pt x="174" y="1161"/>
                    <a:pt x="175" y="1162"/>
                    <a:pt x="176" y="1162"/>
                  </a:cubicBezTo>
                  <a:cubicBezTo>
                    <a:pt x="177" y="1163"/>
                    <a:pt x="178" y="1164"/>
                    <a:pt x="179" y="1165"/>
                  </a:cubicBezTo>
                  <a:cubicBezTo>
                    <a:pt x="182" y="1168"/>
                    <a:pt x="184" y="1171"/>
                    <a:pt x="186" y="1174"/>
                  </a:cubicBezTo>
                  <a:cubicBezTo>
                    <a:pt x="187" y="1176"/>
                    <a:pt x="187" y="1176"/>
                    <a:pt x="187" y="1176"/>
                  </a:cubicBezTo>
                  <a:cubicBezTo>
                    <a:pt x="188" y="1177"/>
                    <a:pt x="189" y="1178"/>
                    <a:pt x="190" y="1179"/>
                  </a:cubicBezTo>
                  <a:cubicBezTo>
                    <a:pt x="190" y="1179"/>
                    <a:pt x="191" y="1180"/>
                    <a:pt x="192" y="1181"/>
                  </a:cubicBezTo>
                  <a:cubicBezTo>
                    <a:pt x="192" y="1182"/>
                    <a:pt x="193" y="1182"/>
                    <a:pt x="193" y="1183"/>
                  </a:cubicBezTo>
                  <a:cubicBezTo>
                    <a:pt x="195" y="1187"/>
                    <a:pt x="195" y="1187"/>
                    <a:pt x="195" y="1187"/>
                  </a:cubicBezTo>
                  <a:cubicBezTo>
                    <a:pt x="197" y="1184"/>
                    <a:pt x="197" y="1184"/>
                    <a:pt x="197" y="1184"/>
                  </a:cubicBezTo>
                  <a:cubicBezTo>
                    <a:pt x="200" y="1180"/>
                    <a:pt x="203" y="1180"/>
                    <a:pt x="208" y="1180"/>
                  </a:cubicBezTo>
                  <a:cubicBezTo>
                    <a:pt x="209" y="1180"/>
                    <a:pt x="209" y="1180"/>
                    <a:pt x="209" y="1180"/>
                  </a:cubicBezTo>
                  <a:cubicBezTo>
                    <a:pt x="210" y="1180"/>
                    <a:pt x="211" y="1180"/>
                    <a:pt x="212" y="1179"/>
                  </a:cubicBezTo>
                  <a:cubicBezTo>
                    <a:pt x="213" y="1179"/>
                    <a:pt x="214" y="1179"/>
                    <a:pt x="215" y="1179"/>
                  </a:cubicBezTo>
                  <a:cubicBezTo>
                    <a:pt x="216" y="1179"/>
                    <a:pt x="217" y="1179"/>
                    <a:pt x="219" y="1180"/>
                  </a:cubicBezTo>
                  <a:cubicBezTo>
                    <a:pt x="220" y="1182"/>
                    <a:pt x="221" y="1183"/>
                    <a:pt x="222" y="1185"/>
                  </a:cubicBezTo>
                  <a:cubicBezTo>
                    <a:pt x="222" y="1186"/>
                    <a:pt x="223" y="1187"/>
                    <a:pt x="223" y="1188"/>
                  </a:cubicBezTo>
                  <a:cubicBezTo>
                    <a:pt x="224" y="1189"/>
                    <a:pt x="224" y="1189"/>
                    <a:pt x="224" y="1189"/>
                  </a:cubicBezTo>
                  <a:cubicBezTo>
                    <a:pt x="226" y="1191"/>
                    <a:pt x="227" y="1193"/>
                    <a:pt x="227" y="1196"/>
                  </a:cubicBezTo>
                  <a:cubicBezTo>
                    <a:pt x="227" y="1199"/>
                    <a:pt x="228" y="1200"/>
                    <a:pt x="229" y="1201"/>
                  </a:cubicBezTo>
                  <a:cubicBezTo>
                    <a:pt x="230" y="1202"/>
                    <a:pt x="231" y="1202"/>
                    <a:pt x="231" y="1203"/>
                  </a:cubicBezTo>
                  <a:cubicBezTo>
                    <a:pt x="234" y="1206"/>
                    <a:pt x="234" y="1210"/>
                    <a:pt x="235" y="1212"/>
                  </a:cubicBezTo>
                  <a:cubicBezTo>
                    <a:pt x="235" y="1213"/>
                    <a:pt x="235" y="1213"/>
                    <a:pt x="235" y="1213"/>
                  </a:cubicBezTo>
                  <a:cubicBezTo>
                    <a:pt x="235" y="1216"/>
                    <a:pt x="235" y="1217"/>
                    <a:pt x="238" y="1219"/>
                  </a:cubicBezTo>
                  <a:cubicBezTo>
                    <a:pt x="238" y="1219"/>
                    <a:pt x="239" y="1220"/>
                    <a:pt x="239" y="1220"/>
                  </a:cubicBezTo>
                  <a:cubicBezTo>
                    <a:pt x="240" y="1221"/>
                    <a:pt x="240" y="1221"/>
                    <a:pt x="241" y="1222"/>
                  </a:cubicBezTo>
                  <a:cubicBezTo>
                    <a:pt x="242" y="1222"/>
                    <a:pt x="242" y="1222"/>
                    <a:pt x="243" y="1222"/>
                  </a:cubicBezTo>
                  <a:cubicBezTo>
                    <a:pt x="244" y="1222"/>
                    <a:pt x="244" y="1223"/>
                    <a:pt x="245" y="1223"/>
                  </a:cubicBezTo>
                  <a:cubicBezTo>
                    <a:pt x="249" y="1224"/>
                    <a:pt x="251" y="1226"/>
                    <a:pt x="254" y="1228"/>
                  </a:cubicBezTo>
                  <a:cubicBezTo>
                    <a:pt x="255" y="1229"/>
                    <a:pt x="255" y="1229"/>
                    <a:pt x="255" y="1229"/>
                  </a:cubicBezTo>
                  <a:cubicBezTo>
                    <a:pt x="255" y="1229"/>
                    <a:pt x="256" y="1230"/>
                    <a:pt x="257" y="1231"/>
                  </a:cubicBezTo>
                  <a:cubicBezTo>
                    <a:pt x="259" y="1232"/>
                    <a:pt x="261" y="1232"/>
                    <a:pt x="263" y="1232"/>
                  </a:cubicBezTo>
                  <a:cubicBezTo>
                    <a:pt x="264" y="1232"/>
                    <a:pt x="264" y="1232"/>
                    <a:pt x="264" y="1232"/>
                  </a:cubicBezTo>
                  <a:cubicBezTo>
                    <a:pt x="270" y="1232"/>
                    <a:pt x="277" y="1232"/>
                    <a:pt x="283" y="1232"/>
                  </a:cubicBezTo>
                  <a:cubicBezTo>
                    <a:pt x="289" y="1232"/>
                    <a:pt x="296" y="1232"/>
                    <a:pt x="302" y="1232"/>
                  </a:cubicBezTo>
                  <a:cubicBezTo>
                    <a:pt x="302" y="1232"/>
                    <a:pt x="318" y="1232"/>
                    <a:pt x="324" y="1232"/>
                  </a:cubicBezTo>
                  <a:cubicBezTo>
                    <a:pt x="377" y="1250"/>
                    <a:pt x="377" y="1250"/>
                    <a:pt x="377" y="1250"/>
                  </a:cubicBezTo>
                  <a:cubicBezTo>
                    <a:pt x="373" y="1243"/>
                    <a:pt x="373" y="1243"/>
                    <a:pt x="373" y="1243"/>
                  </a:cubicBezTo>
                  <a:cubicBezTo>
                    <a:pt x="372" y="1243"/>
                    <a:pt x="372" y="1243"/>
                    <a:pt x="372" y="1243"/>
                  </a:cubicBezTo>
                  <a:cubicBezTo>
                    <a:pt x="371" y="1242"/>
                    <a:pt x="369" y="1241"/>
                    <a:pt x="367" y="1239"/>
                  </a:cubicBezTo>
                  <a:cubicBezTo>
                    <a:pt x="363" y="1236"/>
                    <a:pt x="359" y="1233"/>
                    <a:pt x="355" y="1230"/>
                  </a:cubicBezTo>
                  <a:cubicBezTo>
                    <a:pt x="354" y="1229"/>
                    <a:pt x="352" y="1228"/>
                    <a:pt x="351" y="1227"/>
                  </a:cubicBezTo>
                  <a:cubicBezTo>
                    <a:pt x="348" y="1225"/>
                    <a:pt x="346" y="1224"/>
                    <a:pt x="345" y="1221"/>
                  </a:cubicBezTo>
                  <a:cubicBezTo>
                    <a:pt x="344" y="1221"/>
                    <a:pt x="344" y="1220"/>
                    <a:pt x="343" y="1219"/>
                  </a:cubicBezTo>
                  <a:cubicBezTo>
                    <a:pt x="343" y="1218"/>
                    <a:pt x="343" y="1217"/>
                    <a:pt x="343" y="1217"/>
                  </a:cubicBezTo>
                  <a:cubicBezTo>
                    <a:pt x="342" y="1214"/>
                    <a:pt x="340" y="1211"/>
                    <a:pt x="337" y="1208"/>
                  </a:cubicBezTo>
                  <a:cubicBezTo>
                    <a:pt x="336" y="1207"/>
                    <a:pt x="334" y="1205"/>
                    <a:pt x="333" y="1203"/>
                  </a:cubicBezTo>
                  <a:cubicBezTo>
                    <a:pt x="331" y="1201"/>
                    <a:pt x="329" y="1198"/>
                    <a:pt x="327" y="1196"/>
                  </a:cubicBezTo>
                  <a:cubicBezTo>
                    <a:pt x="326" y="1195"/>
                    <a:pt x="325" y="1194"/>
                    <a:pt x="325" y="1192"/>
                  </a:cubicBezTo>
                  <a:cubicBezTo>
                    <a:pt x="325" y="1191"/>
                    <a:pt x="325" y="1191"/>
                    <a:pt x="325" y="1191"/>
                  </a:cubicBezTo>
                  <a:cubicBezTo>
                    <a:pt x="325" y="1189"/>
                    <a:pt x="324" y="1186"/>
                    <a:pt x="323" y="1184"/>
                  </a:cubicBezTo>
                  <a:cubicBezTo>
                    <a:pt x="321" y="1179"/>
                    <a:pt x="321" y="1176"/>
                    <a:pt x="322" y="1173"/>
                  </a:cubicBezTo>
                  <a:cubicBezTo>
                    <a:pt x="323" y="1171"/>
                    <a:pt x="325" y="1170"/>
                    <a:pt x="327" y="1169"/>
                  </a:cubicBezTo>
                  <a:cubicBezTo>
                    <a:pt x="329" y="1167"/>
                    <a:pt x="332" y="1166"/>
                    <a:pt x="334" y="1165"/>
                  </a:cubicBezTo>
                  <a:cubicBezTo>
                    <a:pt x="336" y="1165"/>
                    <a:pt x="336" y="1165"/>
                    <a:pt x="336" y="1165"/>
                  </a:cubicBezTo>
                  <a:cubicBezTo>
                    <a:pt x="338" y="1164"/>
                    <a:pt x="340" y="1163"/>
                    <a:pt x="342" y="1161"/>
                  </a:cubicBezTo>
                  <a:cubicBezTo>
                    <a:pt x="344" y="1160"/>
                    <a:pt x="345" y="1159"/>
                    <a:pt x="347" y="1157"/>
                  </a:cubicBezTo>
                  <a:cubicBezTo>
                    <a:pt x="347" y="1157"/>
                    <a:pt x="347" y="1157"/>
                    <a:pt x="348" y="1157"/>
                  </a:cubicBezTo>
                  <a:cubicBezTo>
                    <a:pt x="348" y="1156"/>
                    <a:pt x="349" y="1156"/>
                    <a:pt x="350" y="1155"/>
                  </a:cubicBezTo>
                  <a:cubicBezTo>
                    <a:pt x="350" y="1154"/>
                    <a:pt x="350" y="1153"/>
                    <a:pt x="350" y="1152"/>
                  </a:cubicBezTo>
                  <a:cubicBezTo>
                    <a:pt x="350" y="1151"/>
                    <a:pt x="350" y="1151"/>
                    <a:pt x="350" y="1151"/>
                  </a:cubicBezTo>
                  <a:cubicBezTo>
                    <a:pt x="350" y="1148"/>
                    <a:pt x="350" y="1146"/>
                    <a:pt x="349" y="1143"/>
                  </a:cubicBezTo>
                  <a:cubicBezTo>
                    <a:pt x="348" y="1142"/>
                    <a:pt x="348" y="1142"/>
                    <a:pt x="348" y="1142"/>
                  </a:cubicBezTo>
                  <a:cubicBezTo>
                    <a:pt x="348" y="1140"/>
                    <a:pt x="347" y="1139"/>
                    <a:pt x="347" y="1137"/>
                  </a:cubicBezTo>
                  <a:cubicBezTo>
                    <a:pt x="347" y="1137"/>
                    <a:pt x="347" y="1136"/>
                    <a:pt x="347" y="1135"/>
                  </a:cubicBezTo>
                  <a:cubicBezTo>
                    <a:pt x="346" y="1134"/>
                    <a:pt x="346" y="1132"/>
                    <a:pt x="345" y="1130"/>
                  </a:cubicBezTo>
                  <a:cubicBezTo>
                    <a:pt x="345" y="1129"/>
                    <a:pt x="345" y="1128"/>
                    <a:pt x="344" y="1127"/>
                  </a:cubicBezTo>
                  <a:cubicBezTo>
                    <a:pt x="344" y="1126"/>
                    <a:pt x="343" y="1125"/>
                    <a:pt x="343" y="1124"/>
                  </a:cubicBezTo>
                  <a:cubicBezTo>
                    <a:pt x="342" y="1122"/>
                    <a:pt x="342" y="1120"/>
                    <a:pt x="342" y="1117"/>
                  </a:cubicBezTo>
                  <a:cubicBezTo>
                    <a:pt x="343" y="1116"/>
                    <a:pt x="344" y="1115"/>
                    <a:pt x="344" y="1114"/>
                  </a:cubicBezTo>
                  <a:cubicBezTo>
                    <a:pt x="345" y="1113"/>
                    <a:pt x="345" y="1112"/>
                    <a:pt x="346" y="1112"/>
                  </a:cubicBezTo>
                  <a:cubicBezTo>
                    <a:pt x="346" y="1111"/>
                    <a:pt x="347" y="1110"/>
                    <a:pt x="347" y="1110"/>
                  </a:cubicBezTo>
                  <a:cubicBezTo>
                    <a:pt x="348" y="1109"/>
                    <a:pt x="348" y="1107"/>
                    <a:pt x="349" y="1106"/>
                  </a:cubicBezTo>
                  <a:cubicBezTo>
                    <a:pt x="350" y="1106"/>
                    <a:pt x="351" y="1105"/>
                    <a:pt x="352" y="1104"/>
                  </a:cubicBezTo>
                  <a:cubicBezTo>
                    <a:pt x="353" y="1103"/>
                    <a:pt x="354" y="1102"/>
                    <a:pt x="355" y="1101"/>
                  </a:cubicBezTo>
                  <a:cubicBezTo>
                    <a:pt x="357" y="1099"/>
                    <a:pt x="359" y="1097"/>
                    <a:pt x="362" y="1096"/>
                  </a:cubicBezTo>
                  <a:cubicBezTo>
                    <a:pt x="365" y="1094"/>
                    <a:pt x="368" y="1092"/>
                    <a:pt x="370" y="1089"/>
                  </a:cubicBezTo>
                  <a:cubicBezTo>
                    <a:pt x="371" y="1088"/>
                    <a:pt x="371" y="1087"/>
                    <a:pt x="372" y="1086"/>
                  </a:cubicBezTo>
                  <a:cubicBezTo>
                    <a:pt x="373" y="1085"/>
                    <a:pt x="373" y="1084"/>
                    <a:pt x="374" y="1083"/>
                  </a:cubicBezTo>
                  <a:cubicBezTo>
                    <a:pt x="374" y="1083"/>
                    <a:pt x="374" y="1083"/>
                    <a:pt x="375" y="1083"/>
                  </a:cubicBezTo>
                  <a:cubicBezTo>
                    <a:pt x="376" y="1083"/>
                    <a:pt x="377" y="1082"/>
                    <a:pt x="378" y="1081"/>
                  </a:cubicBezTo>
                  <a:cubicBezTo>
                    <a:pt x="379" y="1080"/>
                    <a:pt x="379" y="1078"/>
                    <a:pt x="379" y="1077"/>
                  </a:cubicBezTo>
                  <a:cubicBezTo>
                    <a:pt x="379" y="1077"/>
                    <a:pt x="379" y="1077"/>
                    <a:pt x="379" y="1077"/>
                  </a:cubicBezTo>
                  <a:cubicBezTo>
                    <a:pt x="379" y="1077"/>
                    <a:pt x="379" y="1077"/>
                    <a:pt x="379" y="1077"/>
                  </a:cubicBezTo>
                  <a:cubicBezTo>
                    <a:pt x="379" y="1077"/>
                    <a:pt x="379" y="1077"/>
                    <a:pt x="380" y="1077"/>
                  </a:cubicBezTo>
                  <a:cubicBezTo>
                    <a:pt x="381" y="1076"/>
                    <a:pt x="383" y="1074"/>
                    <a:pt x="382" y="1072"/>
                  </a:cubicBezTo>
                  <a:cubicBezTo>
                    <a:pt x="382" y="1069"/>
                    <a:pt x="379" y="1068"/>
                    <a:pt x="377" y="1068"/>
                  </a:cubicBezTo>
                  <a:cubicBezTo>
                    <a:pt x="377" y="1068"/>
                    <a:pt x="376" y="1067"/>
                    <a:pt x="376" y="1067"/>
                  </a:cubicBezTo>
                  <a:cubicBezTo>
                    <a:pt x="375" y="1066"/>
                    <a:pt x="376" y="1064"/>
                    <a:pt x="376" y="1063"/>
                  </a:cubicBezTo>
                  <a:cubicBezTo>
                    <a:pt x="376" y="1062"/>
                    <a:pt x="376" y="1060"/>
                    <a:pt x="376" y="1059"/>
                  </a:cubicBezTo>
                  <a:cubicBezTo>
                    <a:pt x="376" y="1057"/>
                    <a:pt x="376" y="1055"/>
                    <a:pt x="375" y="1053"/>
                  </a:cubicBezTo>
                  <a:cubicBezTo>
                    <a:pt x="375" y="1051"/>
                    <a:pt x="375" y="1051"/>
                    <a:pt x="375" y="1051"/>
                  </a:cubicBezTo>
                  <a:cubicBezTo>
                    <a:pt x="374" y="1046"/>
                    <a:pt x="370" y="1041"/>
                    <a:pt x="363" y="1037"/>
                  </a:cubicBezTo>
                  <a:cubicBezTo>
                    <a:pt x="361" y="1036"/>
                    <a:pt x="359" y="1036"/>
                    <a:pt x="358" y="1036"/>
                  </a:cubicBezTo>
                  <a:cubicBezTo>
                    <a:pt x="357" y="1036"/>
                    <a:pt x="356" y="1036"/>
                    <a:pt x="356" y="1036"/>
                  </a:cubicBezTo>
                  <a:cubicBezTo>
                    <a:pt x="355" y="1036"/>
                    <a:pt x="354" y="1036"/>
                    <a:pt x="354" y="1036"/>
                  </a:cubicBezTo>
                  <a:cubicBezTo>
                    <a:pt x="354" y="1036"/>
                    <a:pt x="353" y="1036"/>
                    <a:pt x="353" y="1036"/>
                  </a:cubicBezTo>
                  <a:cubicBezTo>
                    <a:pt x="352" y="1036"/>
                    <a:pt x="352" y="1036"/>
                    <a:pt x="351" y="1035"/>
                  </a:cubicBezTo>
                  <a:cubicBezTo>
                    <a:pt x="349" y="1035"/>
                    <a:pt x="348" y="1035"/>
                    <a:pt x="346" y="1035"/>
                  </a:cubicBezTo>
                  <a:cubicBezTo>
                    <a:pt x="346" y="1035"/>
                    <a:pt x="345" y="1035"/>
                    <a:pt x="344" y="1035"/>
                  </a:cubicBezTo>
                  <a:cubicBezTo>
                    <a:pt x="344" y="1035"/>
                    <a:pt x="344" y="1035"/>
                    <a:pt x="344" y="1035"/>
                  </a:cubicBezTo>
                  <a:cubicBezTo>
                    <a:pt x="342" y="1035"/>
                    <a:pt x="341" y="1035"/>
                    <a:pt x="339" y="1035"/>
                  </a:cubicBezTo>
                  <a:cubicBezTo>
                    <a:pt x="339" y="1035"/>
                    <a:pt x="338" y="1035"/>
                    <a:pt x="337" y="1035"/>
                  </a:cubicBezTo>
                  <a:cubicBezTo>
                    <a:pt x="336" y="1034"/>
                    <a:pt x="336" y="1034"/>
                    <a:pt x="335" y="1034"/>
                  </a:cubicBezTo>
                  <a:cubicBezTo>
                    <a:pt x="335" y="1034"/>
                    <a:pt x="335" y="1034"/>
                    <a:pt x="335" y="1034"/>
                  </a:cubicBezTo>
                  <a:cubicBezTo>
                    <a:pt x="334" y="1033"/>
                    <a:pt x="333" y="1033"/>
                    <a:pt x="332" y="1032"/>
                  </a:cubicBezTo>
                  <a:cubicBezTo>
                    <a:pt x="332" y="1032"/>
                    <a:pt x="331" y="1032"/>
                    <a:pt x="331" y="1031"/>
                  </a:cubicBezTo>
                  <a:cubicBezTo>
                    <a:pt x="330" y="1031"/>
                    <a:pt x="330" y="1031"/>
                    <a:pt x="330" y="1031"/>
                  </a:cubicBezTo>
                  <a:cubicBezTo>
                    <a:pt x="330" y="1030"/>
                    <a:pt x="330" y="1030"/>
                    <a:pt x="329" y="1030"/>
                  </a:cubicBezTo>
                  <a:cubicBezTo>
                    <a:pt x="329" y="1030"/>
                    <a:pt x="329" y="1030"/>
                    <a:pt x="329" y="1030"/>
                  </a:cubicBezTo>
                  <a:cubicBezTo>
                    <a:pt x="328" y="1029"/>
                    <a:pt x="328" y="1029"/>
                    <a:pt x="328" y="1029"/>
                  </a:cubicBezTo>
                  <a:cubicBezTo>
                    <a:pt x="327" y="1028"/>
                    <a:pt x="326" y="1028"/>
                    <a:pt x="326" y="1027"/>
                  </a:cubicBezTo>
                  <a:cubicBezTo>
                    <a:pt x="325" y="1027"/>
                    <a:pt x="325" y="1027"/>
                    <a:pt x="324" y="1027"/>
                  </a:cubicBezTo>
                  <a:cubicBezTo>
                    <a:pt x="324" y="1026"/>
                    <a:pt x="323" y="1026"/>
                    <a:pt x="322" y="1025"/>
                  </a:cubicBezTo>
                  <a:cubicBezTo>
                    <a:pt x="321" y="1025"/>
                    <a:pt x="321" y="1025"/>
                    <a:pt x="321" y="1025"/>
                  </a:cubicBezTo>
                  <a:cubicBezTo>
                    <a:pt x="319" y="1023"/>
                    <a:pt x="316" y="1021"/>
                    <a:pt x="313" y="1019"/>
                  </a:cubicBezTo>
                  <a:cubicBezTo>
                    <a:pt x="310" y="1019"/>
                    <a:pt x="308" y="1017"/>
                    <a:pt x="306" y="1016"/>
                  </a:cubicBezTo>
                  <a:cubicBezTo>
                    <a:pt x="304" y="1015"/>
                    <a:pt x="304" y="1015"/>
                    <a:pt x="304" y="1015"/>
                  </a:cubicBezTo>
                  <a:cubicBezTo>
                    <a:pt x="304" y="1015"/>
                    <a:pt x="304" y="1015"/>
                    <a:pt x="303" y="1014"/>
                  </a:cubicBezTo>
                  <a:cubicBezTo>
                    <a:pt x="303" y="1013"/>
                    <a:pt x="303" y="1013"/>
                    <a:pt x="303" y="1012"/>
                  </a:cubicBezTo>
                  <a:cubicBezTo>
                    <a:pt x="301" y="1010"/>
                    <a:pt x="299" y="1007"/>
                    <a:pt x="297" y="1005"/>
                  </a:cubicBezTo>
                  <a:cubicBezTo>
                    <a:pt x="294" y="1002"/>
                    <a:pt x="293" y="1000"/>
                    <a:pt x="293" y="997"/>
                  </a:cubicBezTo>
                  <a:cubicBezTo>
                    <a:pt x="293" y="996"/>
                    <a:pt x="293" y="996"/>
                    <a:pt x="293" y="995"/>
                  </a:cubicBezTo>
                  <a:cubicBezTo>
                    <a:pt x="293" y="994"/>
                    <a:pt x="293" y="993"/>
                    <a:pt x="293" y="992"/>
                  </a:cubicBezTo>
                  <a:cubicBezTo>
                    <a:pt x="293" y="990"/>
                    <a:pt x="294" y="988"/>
                    <a:pt x="294" y="987"/>
                  </a:cubicBezTo>
                  <a:cubicBezTo>
                    <a:pt x="296" y="984"/>
                    <a:pt x="296" y="982"/>
                    <a:pt x="296" y="980"/>
                  </a:cubicBezTo>
                  <a:cubicBezTo>
                    <a:pt x="296" y="979"/>
                    <a:pt x="297" y="978"/>
                    <a:pt x="297" y="977"/>
                  </a:cubicBezTo>
                  <a:cubicBezTo>
                    <a:pt x="298" y="977"/>
                    <a:pt x="298" y="976"/>
                    <a:pt x="298" y="976"/>
                  </a:cubicBezTo>
                  <a:cubicBezTo>
                    <a:pt x="298" y="975"/>
                    <a:pt x="299" y="974"/>
                    <a:pt x="299" y="973"/>
                  </a:cubicBezTo>
                  <a:cubicBezTo>
                    <a:pt x="300" y="972"/>
                    <a:pt x="300" y="971"/>
                    <a:pt x="300" y="970"/>
                  </a:cubicBezTo>
                  <a:cubicBezTo>
                    <a:pt x="301" y="969"/>
                    <a:pt x="301" y="969"/>
                    <a:pt x="301" y="969"/>
                  </a:cubicBezTo>
                  <a:cubicBezTo>
                    <a:pt x="301" y="968"/>
                    <a:pt x="302" y="967"/>
                    <a:pt x="303" y="966"/>
                  </a:cubicBezTo>
                  <a:cubicBezTo>
                    <a:pt x="303" y="966"/>
                    <a:pt x="303" y="966"/>
                    <a:pt x="304" y="966"/>
                  </a:cubicBezTo>
                  <a:cubicBezTo>
                    <a:pt x="304" y="966"/>
                    <a:pt x="305" y="966"/>
                    <a:pt x="305" y="966"/>
                  </a:cubicBezTo>
                  <a:cubicBezTo>
                    <a:pt x="306" y="966"/>
                    <a:pt x="306" y="966"/>
                    <a:pt x="307" y="966"/>
                  </a:cubicBezTo>
                  <a:cubicBezTo>
                    <a:pt x="307" y="966"/>
                    <a:pt x="307" y="966"/>
                    <a:pt x="308" y="966"/>
                  </a:cubicBezTo>
                  <a:cubicBezTo>
                    <a:pt x="309" y="966"/>
                    <a:pt x="310" y="966"/>
                    <a:pt x="311" y="965"/>
                  </a:cubicBezTo>
                  <a:cubicBezTo>
                    <a:pt x="312" y="965"/>
                    <a:pt x="312" y="965"/>
                    <a:pt x="313" y="965"/>
                  </a:cubicBezTo>
                  <a:cubicBezTo>
                    <a:pt x="314" y="964"/>
                    <a:pt x="317" y="964"/>
                    <a:pt x="317" y="960"/>
                  </a:cubicBezTo>
                  <a:cubicBezTo>
                    <a:pt x="317" y="958"/>
                    <a:pt x="317" y="958"/>
                    <a:pt x="317" y="958"/>
                  </a:cubicBezTo>
                  <a:cubicBezTo>
                    <a:pt x="318" y="958"/>
                    <a:pt x="319" y="957"/>
                    <a:pt x="320" y="957"/>
                  </a:cubicBezTo>
                  <a:cubicBezTo>
                    <a:pt x="321" y="956"/>
                    <a:pt x="321" y="956"/>
                    <a:pt x="323" y="956"/>
                  </a:cubicBezTo>
                  <a:cubicBezTo>
                    <a:pt x="323" y="956"/>
                    <a:pt x="324" y="956"/>
                    <a:pt x="326" y="957"/>
                  </a:cubicBezTo>
                  <a:cubicBezTo>
                    <a:pt x="327" y="959"/>
                    <a:pt x="329" y="959"/>
                    <a:pt x="331" y="959"/>
                  </a:cubicBezTo>
                  <a:cubicBezTo>
                    <a:pt x="331" y="959"/>
                    <a:pt x="332" y="959"/>
                    <a:pt x="332" y="959"/>
                  </a:cubicBezTo>
                  <a:cubicBezTo>
                    <a:pt x="333" y="959"/>
                    <a:pt x="333" y="959"/>
                    <a:pt x="333" y="959"/>
                  </a:cubicBezTo>
                  <a:cubicBezTo>
                    <a:pt x="333" y="959"/>
                    <a:pt x="334" y="959"/>
                    <a:pt x="334" y="959"/>
                  </a:cubicBezTo>
                  <a:cubicBezTo>
                    <a:pt x="335" y="959"/>
                    <a:pt x="335" y="959"/>
                    <a:pt x="336" y="959"/>
                  </a:cubicBezTo>
                  <a:cubicBezTo>
                    <a:pt x="338" y="959"/>
                    <a:pt x="340" y="959"/>
                    <a:pt x="342" y="957"/>
                  </a:cubicBezTo>
                  <a:cubicBezTo>
                    <a:pt x="342" y="956"/>
                    <a:pt x="343" y="955"/>
                    <a:pt x="343" y="953"/>
                  </a:cubicBezTo>
                  <a:cubicBezTo>
                    <a:pt x="342" y="949"/>
                    <a:pt x="340" y="948"/>
                    <a:pt x="338" y="947"/>
                  </a:cubicBezTo>
                  <a:cubicBezTo>
                    <a:pt x="337" y="947"/>
                    <a:pt x="336" y="946"/>
                    <a:pt x="336" y="945"/>
                  </a:cubicBezTo>
                  <a:cubicBezTo>
                    <a:pt x="335" y="945"/>
                    <a:pt x="335" y="943"/>
                    <a:pt x="336" y="942"/>
                  </a:cubicBezTo>
                  <a:cubicBezTo>
                    <a:pt x="336" y="942"/>
                    <a:pt x="336" y="942"/>
                    <a:pt x="337" y="942"/>
                  </a:cubicBezTo>
                  <a:cubicBezTo>
                    <a:pt x="338" y="942"/>
                    <a:pt x="338" y="942"/>
                    <a:pt x="339" y="941"/>
                  </a:cubicBezTo>
                  <a:cubicBezTo>
                    <a:pt x="340" y="940"/>
                    <a:pt x="340" y="939"/>
                    <a:pt x="340" y="939"/>
                  </a:cubicBezTo>
                  <a:cubicBezTo>
                    <a:pt x="340" y="938"/>
                    <a:pt x="340" y="938"/>
                    <a:pt x="340" y="938"/>
                  </a:cubicBezTo>
                  <a:cubicBezTo>
                    <a:pt x="341" y="938"/>
                    <a:pt x="341" y="938"/>
                    <a:pt x="341" y="937"/>
                  </a:cubicBezTo>
                  <a:cubicBezTo>
                    <a:pt x="341" y="937"/>
                    <a:pt x="342" y="937"/>
                    <a:pt x="342" y="937"/>
                  </a:cubicBezTo>
                  <a:cubicBezTo>
                    <a:pt x="343" y="935"/>
                    <a:pt x="343" y="933"/>
                    <a:pt x="343" y="932"/>
                  </a:cubicBezTo>
                  <a:cubicBezTo>
                    <a:pt x="344" y="932"/>
                    <a:pt x="344" y="931"/>
                    <a:pt x="344" y="931"/>
                  </a:cubicBezTo>
                  <a:cubicBezTo>
                    <a:pt x="345" y="927"/>
                    <a:pt x="343" y="924"/>
                    <a:pt x="341" y="922"/>
                  </a:cubicBezTo>
                  <a:cubicBezTo>
                    <a:pt x="340" y="922"/>
                    <a:pt x="340" y="922"/>
                    <a:pt x="340" y="922"/>
                  </a:cubicBezTo>
                  <a:cubicBezTo>
                    <a:pt x="340" y="921"/>
                    <a:pt x="340" y="921"/>
                    <a:pt x="340" y="921"/>
                  </a:cubicBezTo>
                  <a:cubicBezTo>
                    <a:pt x="341" y="919"/>
                    <a:pt x="341" y="918"/>
                    <a:pt x="341" y="916"/>
                  </a:cubicBezTo>
                  <a:cubicBezTo>
                    <a:pt x="340" y="914"/>
                    <a:pt x="340" y="914"/>
                    <a:pt x="339" y="913"/>
                  </a:cubicBezTo>
                  <a:cubicBezTo>
                    <a:pt x="339" y="913"/>
                    <a:pt x="339" y="912"/>
                    <a:pt x="339" y="912"/>
                  </a:cubicBezTo>
                  <a:cubicBezTo>
                    <a:pt x="339" y="912"/>
                    <a:pt x="339" y="912"/>
                    <a:pt x="339" y="912"/>
                  </a:cubicBezTo>
                  <a:cubicBezTo>
                    <a:pt x="338" y="911"/>
                    <a:pt x="338" y="909"/>
                    <a:pt x="335" y="908"/>
                  </a:cubicBezTo>
                  <a:cubicBezTo>
                    <a:pt x="335" y="908"/>
                    <a:pt x="335" y="907"/>
                    <a:pt x="335" y="907"/>
                  </a:cubicBezTo>
                  <a:cubicBezTo>
                    <a:pt x="335" y="906"/>
                    <a:pt x="334" y="904"/>
                    <a:pt x="332" y="903"/>
                  </a:cubicBezTo>
                  <a:cubicBezTo>
                    <a:pt x="332" y="902"/>
                    <a:pt x="332" y="901"/>
                    <a:pt x="332" y="900"/>
                  </a:cubicBezTo>
                  <a:cubicBezTo>
                    <a:pt x="332" y="900"/>
                    <a:pt x="332" y="900"/>
                    <a:pt x="332" y="899"/>
                  </a:cubicBezTo>
                  <a:cubicBezTo>
                    <a:pt x="332" y="899"/>
                    <a:pt x="332" y="898"/>
                    <a:pt x="332" y="898"/>
                  </a:cubicBezTo>
                  <a:cubicBezTo>
                    <a:pt x="332" y="898"/>
                    <a:pt x="333" y="897"/>
                    <a:pt x="333" y="897"/>
                  </a:cubicBezTo>
                  <a:cubicBezTo>
                    <a:pt x="333" y="897"/>
                    <a:pt x="334" y="896"/>
                    <a:pt x="334" y="896"/>
                  </a:cubicBezTo>
                  <a:cubicBezTo>
                    <a:pt x="335" y="895"/>
                    <a:pt x="335" y="893"/>
                    <a:pt x="335" y="892"/>
                  </a:cubicBezTo>
                  <a:cubicBezTo>
                    <a:pt x="335" y="892"/>
                    <a:pt x="335" y="892"/>
                    <a:pt x="335" y="892"/>
                  </a:cubicBezTo>
                  <a:cubicBezTo>
                    <a:pt x="336" y="891"/>
                    <a:pt x="336" y="891"/>
                    <a:pt x="336" y="890"/>
                  </a:cubicBezTo>
                  <a:cubicBezTo>
                    <a:pt x="336" y="890"/>
                    <a:pt x="336" y="889"/>
                    <a:pt x="336" y="889"/>
                  </a:cubicBezTo>
                  <a:cubicBezTo>
                    <a:pt x="337" y="888"/>
                    <a:pt x="337" y="887"/>
                    <a:pt x="338" y="886"/>
                  </a:cubicBezTo>
                  <a:cubicBezTo>
                    <a:pt x="338" y="886"/>
                    <a:pt x="339" y="885"/>
                    <a:pt x="340" y="884"/>
                  </a:cubicBezTo>
                  <a:cubicBezTo>
                    <a:pt x="340" y="884"/>
                    <a:pt x="340" y="884"/>
                    <a:pt x="340" y="884"/>
                  </a:cubicBezTo>
                  <a:cubicBezTo>
                    <a:pt x="340" y="884"/>
                    <a:pt x="341" y="884"/>
                    <a:pt x="341" y="884"/>
                  </a:cubicBezTo>
                  <a:cubicBezTo>
                    <a:pt x="341" y="883"/>
                    <a:pt x="342" y="883"/>
                    <a:pt x="342" y="883"/>
                  </a:cubicBezTo>
                  <a:cubicBezTo>
                    <a:pt x="342" y="883"/>
                    <a:pt x="342" y="883"/>
                    <a:pt x="342" y="883"/>
                  </a:cubicBezTo>
                  <a:cubicBezTo>
                    <a:pt x="343" y="882"/>
                    <a:pt x="343" y="882"/>
                    <a:pt x="343" y="882"/>
                  </a:cubicBezTo>
                  <a:cubicBezTo>
                    <a:pt x="344" y="882"/>
                    <a:pt x="344" y="882"/>
                    <a:pt x="345" y="882"/>
                  </a:cubicBezTo>
                  <a:cubicBezTo>
                    <a:pt x="346" y="882"/>
                    <a:pt x="347" y="881"/>
                    <a:pt x="348" y="880"/>
                  </a:cubicBezTo>
                  <a:cubicBezTo>
                    <a:pt x="348" y="880"/>
                    <a:pt x="348" y="880"/>
                    <a:pt x="348" y="880"/>
                  </a:cubicBezTo>
                  <a:cubicBezTo>
                    <a:pt x="348" y="880"/>
                    <a:pt x="349" y="879"/>
                    <a:pt x="349" y="879"/>
                  </a:cubicBezTo>
                  <a:cubicBezTo>
                    <a:pt x="349" y="879"/>
                    <a:pt x="350" y="879"/>
                    <a:pt x="350" y="879"/>
                  </a:cubicBezTo>
                  <a:cubicBezTo>
                    <a:pt x="350" y="878"/>
                    <a:pt x="351" y="878"/>
                    <a:pt x="351" y="878"/>
                  </a:cubicBezTo>
                  <a:cubicBezTo>
                    <a:pt x="352" y="877"/>
                    <a:pt x="352" y="877"/>
                    <a:pt x="352" y="877"/>
                  </a:cubicBezTo>
                  <a:cubicBezTo>
                    <a:pt x="352" y="877"/>
                    <a:pt x="352" y="877"/>
                    <a:pt x="352" y="877"/>
                  </a:cubicBezTo>
                  <a:cubicBezTo>
                    <a:pt x="353" y="876"/>
                    <a:pt x="356" y="875"/>
                    <a:pt x="355" y="872"/>
                  </a:cubicBezTo>
                  <a:cubicBezTo>
                    <a:pt x="355" y="870"/>
                    <a:pt x="355" y="870"/>
                    <a:pt x="355" y="870"/>
                  </a:cubicBezTo>
                  <a:cubicBezTo>
                    <a:pt x="353" y="870"/>
                    <a:pt x="353" y="870"/>
                    <a:pt x="353" y="870"/>
                  </a:cubicBezTo>
                  <a:cubicBezTo>
                    <a:pt x="351" y="870"/>
                    <a:pt x="350" y="870"/>
                    <a:pt x="349" y="870"/>
                  </a:cubicBezTo>
                  <a:cubicBezTo>
                    <a:pt x="346" y="870"/>
                    <a:pt x="344" y="869"/>
                    <a:pt x="342" y="868"/>
                  </a:cubicBezTo>
                  <a:cubicBezTo>
                    <a:pt x="340" y="868"/>
                    <a:pt x="340" y="868"/>
                    <a:pt x="340" y="868"/>
                  </a:cubicBezTo>
                  <a:cubicBezTo>
                    <a:pt x="338" y="867"/>
                    <a:pt x="336" y="865"/>
                    <a:pt x="333" y="865"/>
                  </a:cubicBezTo>
                  <a:cubicBezTo>
                    <a:pt x="331" y="864"/>
                    <a:pt x="329" y="864"/>
                    <a:pt x="329" y="863"/>
                  </a:cubicBezTo>
                  <a:cubicBezTo>
                    <a:pt x="329" y="862"/>
                    <a:pt x="330" y="862"/>
                    <a:pt x="332" y="860"/>
                  </a:cubicBezTo>
                  <a:cubicBezTo>
                    <a:pt x="332" y="860"/>
                    <a:pt x="332" y="860"/>
                    <a:pt x="333" y="859"/>
                  </a:cubicBezTo>
                  <a:cubicBezTo>
                    <a:pt x="333" y="859"/>
                    <a:pt x="334" y="858"/>
                    <a:pt x="335" y="858"/>
                  </a:cubicBezTo>
                  <a:cubicBezTo>
                    <a:pt x="336" y="857"/>
                    <a:pt x="337" y="856"/>
                    <a:pt x="338" y="856"/>
                  </a:cubicBezTo>
                  <a:cubicBezTo>
                    <a:pt x="338" y="856"/>
                    <a:pt x="338" y="856"/>
                    <a:pt x="338" y="856"/>
                  </a:cubicBezTo>
                  <a:cubicBezTo>
                    <a:pt x="339" y="856"/>
                    <a:pt x="340" y="856"/>
                    <a:pt x="340" y="856"/>
                  </a:cubicBezTo>
                  <a:cubicBezTo>
                    <a:pt x="341" y="856"/>
                    <a:pt x="341" y="856"/>
                    <a:pt x="342" y="857"/>
                  </a:cubicBezTo>
                  <a:cubicBezTo>
                    <a:pt x="343" y="857"/>
                    <a:pt x="343" y="857"/>
                    <a:pt x="343" y="857"/>
                  </a:cubicBezTo>
                  <a:cubicBezTo>
                    <a:pt x="344" y="857"/>
                    <a:pt x="344" y="857"/>
                    <a:pt x="345" y="857"/>
                  </a:cubicBezTo>
                  <a:cubicBezTo>
                    <a:pt x="346" y="858"/>
                    <a:pt x="347" y="860"/>
                    <a:pt x="348" y="861"/>
                  </a:cubicBezTo>
                  <a:cubicBezTo>
                    <a:pt x="349" y="862"/>
                    <a:pt x="349" y="863"/>
                    <a:pt x="350" y="864"/>
                  </a:cubicBezTo>
                  <a:cubicBezTo>
                    <a:pt x="351" y="866"/>
                    <a:pt x="353" y="868"/>
                    <a:pt x="355" y="870"/>
                  </a:cubicBezTo>
                  <a:cubicBezTo>
                    <a:pt x="357" y="871"/>
                    <a:pt x="358" y="872"/>
                    <a:pt x="360" y="872"/>
                  </a:cubicBezTo>
                  <a:cubicBezTo>
                    <a:pt x="362" y="872"/>
                    <a:pt x="364" y="871"/>
                    <a:pt x="366" y="871"/>
                  </a:cubicBezTo>
                  <a:cubicBezTo>
                    <a:pt x="367" y="870"/>
                    <a:pt x="367" y="870"/>
                    <a:pt x="367" y="870"/>
                  </a:cubicBezTo>
                  <a:cubicBezTo>
                    <a:pt x="370" y="869"/>
                    <a:pt x="373" y="868"/>
                    <a:pt x="374" y="864"/>
                  </a:cubicBezTo>
                  <a:cubicBezTo>
                    <a:pt x="374" y="860"/>
                    <a:pt x="374" y="857"/>
                    <a:pt x="373" y="854"/>
                  </a:cubicBezTo>
                  <a:cubicBezTo>
                    <a:pt x="372" y="852"/>
                    <a:pt x="371" y="849"/>
                    <a:pt x="370" y="847"/>
                  </a:cubicBezTo>
                  <a:cubicBezTo>
                    <a:pt x="369" y="846"/>
                    <a:pt x="369" y="846"/>
                    <a:pt x="369" y="846"/>
                  </a:cubicBezTo>
                  <a:cubicBezTo>
                    <a:pt x="368" y="844"/>
                    <a:pt x="367" y="843"/>
                    <a:pt x="366" y="841"/>
                  </a:cubicBezTo>
                  <a:cubicBezTo>
                    <a:pt x="365" y="839"/>
                    <a:pt x="365" y="839"/>
                    <a:pt x="365" y="839"/>
                  </a:cubicBezTo>
                  <a:cubicBezTo>
                    <a:pt x="363" y="837"/>
                    <a:pt x="361" y="834"/>
                    <a:pt x="357" y="834"/>
                  </a:cubicBezTo>
                  <a:cubicBezTo>
                    <a:pt x="357" y="834"/>
                    <a:pt x="356" y="834"/>
                    <a:pt x="356" y="834"/>
                  </a:cubicBezTo>
                  <a:cubicBezTo>
                    <a:pt x="354" y="835"/>
                    <a:pt x="353" y="836"/>
                    <a:pt x="352" y="837"/>
                  </a:cubicBezTo>
                  <a:cubicBezTo>
                    <a:pt x="352" y="837"/>
                    <a:pt x="352" y="837"/>
                    <a:pt x="352" y="837"/>
                  </a:cubicBezTo>
                  <a:cubicBezTo>
                    <a:pt x="351" y="838"/>
                    <a:pt x="350" y="839"/>
                    <a:pt x="348" y="839"/>
                  </a:cubicBezTo>
                  <a:cubicBezTo>
                    <a:pt x="348" y="839"/>
                    <a:pt x="348" y="839"/>
                    <a:pt x="348" y="839"/>
                  </a:cubicBezTo>
                  <a:cubicBezTo>
                    <a:pt x="347" y="839"/>
                    <a:pt x="346" y="839"/>
                    <a:pt x="345" y="840"/>
                  </a:cubicBezTo>
                  <a:cubicBezTo>
                    <a:pt x="344" y="840"/>
                    <a:pt x="344" y="842"/>
                    <a:pt x="344" y="843"/>
                  </a:cubicBezTo>
                  <a:cubicBezTo>
                    <a:pt x="344" y="844"/>
                    <a:pt x="344" y="845"/>
                    <a:pt x="345" y="846"/>
                  </a:cubicBezTo>
                  <a:cubicBezTo>
                    <a:pt x="346" y="846"/>
                    <a:pt x="347" y="846"/>
                    <a:pt x="348" y="846"/>
                  </a:cubicBezTo>
                  <a:cubicBezTo>
                    <a:pt x="349" y="846"/>
                    <a:pt x="349" y="846"/>
                    <a:pt x="349" y="846"/>
                  </a:cubicBezTo>
                  <a:cubicBezTo>
                    <a:pt x="350" y="846"/>
                    <a:pt x="350" y="847"/>
                    <a:pt x="350" y="847"/>
                  </a:cubicBezTo>
                  <a:cubicBezTo>
                    <a:pt x="350" y="847"/>
                    <a:pt x="350" y="847"/>
                    <a:pt x="350" y="847"/>
                  </a:cubicBezTo>
                  <a:cubicBezTo>
                    <a:pt x="350" y="848"/>
                    <a:pt x="347" y="848"/>
                    <a:pt x="346" y="849"/>
                  </a:cubicBezTo>
                  <a:cubicBezTo>
                    <a:pt x="345" y="849"/>
                    <a:pt x="345" y="849"/>
                    <a:pt x="345" y="849"/>
                  </a:cubicBezTo>
                  <a:cubicBezTo>
                    <a:pt x="345" y="849"/>
                    <a:pt x="344" y="849"/>
                    <a:pt x="343" y="849"/>
                  </a:cubicBezTo>
                  <a:cubicBezTo>
                    <a:pt x="342" y="849"/>
                    <a:pt x="341" y="849"/>
                    <a:pt x="341" y="849"/>
                  </a:cubicBezTo>
                  <a:cubicBezTo>
                    <a:pt x="340" y="849"/>
                    <a:pt x="340" y="849"/>
                    <a:pt x="339" y="849"/>
                  </a:cubicBezTo>
                  <a:cubicBezTo>
                    <a:pt x="339" y="849"/>
                    <a:pt x="337" y="848"/>
                    <a:pt x="337" y="845"/>
                  </a:cubicBezTo>
                  <a:cubicBezTo>
                    <a:pt x="338" y="843"/>
                    <a:pt x="338" y="843"/>
                    <a:pt x="338" y="843"/>
                  </a:cubicBezTo>
                  <a:cubicBezTo>
                    <a:pt x="335" y="842"/>
                    <a:pt x="335" y="842"/>
                    <a:pt x="335" y="842"/>
                  </a:cubicBezTo>
                  <a:cubicBezTo>
                    <a:pt x="335" y="842"/>
                    <a:pt x="334" y="842"/>
                    <a:pt x="334" y="842"/>
                  </a:cubicBezTo>
                  <a:cubicBezTo>
                    <a:pt x="333" y="842"/>
                    <a:pt x="331" y="842"/>
                    <a:pt x="330" y="841"/>
                  </a:cubicBezTo>
                  <a:cubicBezTo>
                    <a:pt x="330" y="841"/>
                    <a:pt x="330" y="841"/>
                    <a:pt x="329" y="841"/>
                  </a:cubicBezTo>
                  <a:cubicBezTo>
                    <a:pt x="329" y="840"/>
                    <a:pt x="328" y="840"/>
                    <a:pt x="327" y="840"/>
                  </a:cubicBezTo>
                  <a:cubicBezTo>
                    <a:pt x="327" y="840"/>
                    <a:pt x="326" y="840"/>
                    <a:pt x="326" y="839"/>
                  </a:cubicBezTo>
                  <a:cubicBezTo>
                    <a:pt x="325" y="839"/>
                    <a:pt x="325" y="839"/>
                    <a:pt x="325" y="839"/>
                  </a:cubicBezTo>
                  <a:cubicBezTo>
                    <a:pt x="324" y="839"/>
                    <a:pt x="324" y="839"/>
                    <a:pt x="324" y="839"/>
                  </a:cubicBezTo>
                  <a:cubicBezTo>
                    <a:pt x="323" y="838"/>
                    <a:pt x="323" y="838"/>
                    <a:pt x="322" y="837"/>
                  </a:cubicBezTo>
                  <a:cubicBezTo>
                    <a:pt x="322" y="837"/>
                    <a:pt x="321" y="837"/>
                    <a:pt x="321" y="837"/>
                  </a:cubicBezTo>
                  <a:cubicBezTo>
                    <a:pt x="321" y="837"/>
                    <a:pt x="321" y="837"/>
                    <a:pt x="320" y="837"/>
                  </a:cubicBezTo>
                  <a:cubicBezTo>
                    <a:pt x="319" y="836"/>
                    <a:pt x="318" y="834"/>
                    <a:pt x="317" y="833"/>
                  </a:cubicBezTo>
                  <a:cubicBezTo>
                    <a:pt x="317" y="833"/>
                    <a:pt x="317" y="832"/>
                    <a:pt x="316" y="832"/>
                  </a:cubicBezTo>
                  <a:cubicBezTo>
                    <a:pt x="316" y="831"/>
                    <a:pt x="315" y="830"/>
                    <a:pt x="315" y="830"/>
                  </a:cubicBezTo>
                  <a:cubicBezTo>
                    <a:pt x="315" y="828"/>
                    <a:pt x="315" y="828"/>
                    <a:pt x="315" y="828"/>
                  </a:cubicBezTo>
                  <a:cubicBezTo>
                    <a:pt x="315" y="828"/>
                    <a:pt x="315" y="827"/>
                    <a:pt x="315" y="827"/>
                  </a:cubicBezTo>
                  <a:cubicBezTo>
                    <a:pt x="315" y="826"/>
                    <a:pt x="315" y="826"/>
                    <a:pt x="315" y="826"/>
                  </a:cubicBezTo>
                  <a:cubicBezTo>
                    <a:pt x="315" y="825"/>
                    <a:pt x="315" y="824"/>
                    <a:pt x="315" y="824"/>
                  </a:cubicBezTo>
                  <a:cubicBezTo>
                    <a:pt x="315" y="822"/>
                    <a:pt x="314" y="821"/>
                    <a:pt x="314" y="821"/>
                  </a:cubicBezTo>
                  <a:cubicBezTo>
                    <a:pt x="314" y="821"/>
                    <a:pt x="314" y="821"/>
                    <a:pt x="314" y="821"/>
                  </a:cubicBezTo>
                  <a:cubicBezTo>
                    <a:pt x="313" y="820"/>
                    <a:pt x="313" y="820"/>
                    <a:pt x="313" y="819"/>
                  </a:cubicBezTo>
                  <a:cubicBezTo>
                    <a:pt x="313" y="819"/>
                    <a:pt x="313" y="818"/>
                    <a:pt x="313" y="818"/>
                  </a:cubicBezTo>
                  <a:cubicBezTo>
                    <a:pt x="313" y="816"/>
                    <a:pt x="313" y="815"/>
                    <a:pt x="311" y="813"/>
                  </a:cubicBezTo>
                  <a:cubicBezTo>
                    <a:pt x="311" y="812"/>
                    <a:pt x="310" y="811"/>
                    <a:pt x="310" y="811"/>
                  </a:cubicBezTo>
                  <a:cubicBezTo>
                    <a:pt x="309" y="810"/>
                    <a:pt x="309" y="809"/>
                    <a:pt x="308" y="808"/>
                  </a:cubicBezTo>
                  <a:cubicBezTo>
                    <a:pt x="306" y="806"/>
                    <a:pt x="305" y="804"/>
                    <a:pt x="303" y="801"/>
                  </a:cubicBezTo>
                  <a:cubicBezTo>
                    <a:pt x="302" y="799"/>
                    <a:pt x="302" y="799"/>
                    <a:pt x="302" y="799"/>
                  </a:cubicBezTo>
                  <a:cubicBezTo>
                    <a:pt x="299" y="795"/>
                    <a:pt x="299" y="790"/>
                    <a:pt x="300" y="786"/>
                  </a:cubicBezTo>
                  <a:cubicBezTo>
                    <a:pt x="300" y="785"/>
                    <a:pt x="300" y="784"/>
                    <a:pt x="302" y="784"/>
                  </a:cubicBezTo>
                  <a:cubicBezTo>
                    <a:pt x="303" y="784"/>
                    <a:pt x="305" y="785"/>
                    <a:pt x="306" y="786"/>
                  </a:cubicBezTo>
                  <a:cubicBezTo>
                    <a:pt x="307" y="786"/>
                    <a:pt x="307" y="786"/>
                    <a:pt x="308" y="787"/>
                  </a:cubicBezTo>
                  <a:cubicBezTo>
                    <a:pt x="309" y="788"/>
                    <a:pt x="311" y="788"/>
                    <a:pt x="312" y="789"/>
                  </a:cubicBezTo>
                  <a:cubicBezTo>
                    <a:pt x="314" y="790"/>
                    <a:pt x="315" y="790"/>
                    <a:pt x="317" y="790"/>
                  </a:cubicBezTo>
                  <a:cubicBezTo>
                    <a:pt x="318" y="791"/>
                    <a:pt x="318" y="791"/>
                    <a:pt x="319" y="791"/>
                  </a:cubicBezTo>
                  <a:cubicBezTo>
                    <a:pt x="323" y="792"/>
                    <a:pt x="327" y="793"/>
                    <a:pt x="331" y="795"/>
                  </a:cubicBezTo>
                  <a:cubicBezTo>
                    <a:pt x="333" y="796"/>
                    <a:pt x="336" y="797"/>
                    <a:pt x="338" y="798"/>
                  </a:cubicBezTo>
                  <a:cubicBezTo>
                    <a:pt x="339" y="798"/>
                    <a:pt x="339" y="798"/>
                    <a:pt x="339" y="798"/>
                  </a:cubicBezTo>
                  <a:cubicBezTo>
                    <a:pt x="340" y="799"/>
                    <a:pt x="342" y="800"/>
                    <a:pt x="344" y="800"/>
                  </a:cubicBezTo>
                  <a:cubicBezTo>
                    <a:pt x="345" y="800"/>
                    <a:pt x="346" y="800"/>
                    <a:pt x="347" y="800"/>
                  </a:cubicBezTo>
                  <a:cubicBezTo>
                    <a:pt x="349" y="800"/>
                    <a:pt x="350" y="800"/>
                    <a:pt x="352" y="800"/>
                  </a:cubicBezTo>
                  <a:cubicBezTo>
                    <a:pt x="353" y="800"/>
                    <a:pt x="354" y="800"/>
                    <a:pt x="355" y="800"/>
                  </a:cubicBezTo>
                  <a:cubicBezTo>
                    <a:pt x="355" y="800"/>
                    <a:pt x="356" y="800"/>
                    <a:pt x="357" y="800"/>
                  </a:cubicBezTo>
                  <a:cubicBezTo>
                    <a:pt x="359" y="800"/>
                    <a:pt x="362" y="800"/>
                    <a:pt x="364" y="800"/>
                  </a:cubicBezTo>
                  <a:cubicBezTo>
                    <a:pt x="365" y="800"/>
                    <a:pt x="365" y="800"/>
                    <a:pt x="365" y="800"/>
                  </a:cubicBezTo>
                  <a:cubicBezTo>
                    <a:pt x="366" y="800"/>
                    <a:pt x="367" y="801"/>
                    <a:pt x="368" y="801"/>
                  </a:cubicBezTo>
                  <a:cubicBezTo>
                    <a:pt x="374" y="801"/>
                    <a:pt x="378" y="798"/>
                    <a:pt x="382" y="796"/>
                  </a:cubicBezTo>
                  <a:cubicBezTo>
                    <a:pt x="382" y="795"/>
                    <a:pt x="383" y="794"/>
                    <a:pt x="384" y="794"/>
                  </a:cubicBezTo>
                  <a:cubicBezTo>
                    <a:pt x="385" y="793"/>
                    <a:pt x="386" y="792"/>
                    <a:pt x="387" y="791"/>
                  </a:cubicBezTo>
                  <a:cubicBezTo>
                    <a:pt x="388" y="791"/>
                    <a:pt x="388" y="791"/>
                    <a:pt x="388" y="791"/>
                  </a:cubicBezTo>
                  <a:cubicBezTo>
                    <a:pt x="390" y="790"/>
                    <a:pt x="392" y="789"/>
                    <a:pt x="393" y="786"/>
                  </a:cubicBezTo>
                  <a:cubicBezTo>
                    <a:pt x="394" y="783"/>
                    <a:pt x="393" y="780"/>
                    <a:pt x="393" y="777"/>
                  </a:cubicBezTo>
                  <a:cubicBezTo>
                    <a:pt x="392" y="775"/>
                    <a:pt x="390" y="773"/>
                    <a:pt x="389" y="772"/>
                  </a:cubicBezTo>
                  <a:cubicBezTo>
                    <a:pt x="388" y="772"/>
                    <a:pt x="387" y="771"/>
                    <a:pt x="387" y="771"/>
                  </a:cubicBezTo>
                  <a:cubicBezTo>
                    <a:pt x="384" y="769"/>
                    <a:pt x="382" y="767"/>
                    <a:pt x="380" y="765"/>
                  </a:cubicBezTo>
                  <a:cubicBezTo>
                    <a:pt x="380" y="765"/>
                    <a:pt x="380" y="764"/>
                    <a:pt x="380" y="763"/>
                  </a:cubicBezTo>
                  <a:cubicBezTo>
                    <a:pt x="380" y="763"/>
                    <a:pt x="380" y="763"/>
                    <a:pt x="380" y="763"/>
                  </a:cubicBezTo>
                  <a:cubicBezTo>
                    <a:pt x="381" y="762"/>
                    <a:pt x="381" y="761"/>
                    <a:pt x="381" y="760"/>
                  </a:cubicBezTo>
                  <a:cubicBezTo>
                    <a:pt x="381" y="759"/>
                    <a:pt x="382" y="756"/>
                    <a:pt x="382" y="756"/>
                  </a:cubicBezTo>
                  <a:cubicBezTo>
                    <a:pt x="382" y="755"/>
                    <a:pt x="382" y="755"/>
                    <a:pt x="382" y="754"/>
                  </a:cubicBezTo>
                  <a:cubicBezTo>
                    <a:pt x="382" y="753"/>
                    <a:pt x="382" y="753"/>
                    <a:pt x="382" y="753"/>
                  </a:cubicBezTo>
                  <a:cubicBezTo>
                    <a:pt x="382" y="752"/>
                    <a:pt x="381" y="751"/>
                    <a:pt x="381" y="750"/>
                  </a:cubicBezTo>
                  <a:cubicBezTo>
                    <a:pt x="381" y="750"/>
                    <a:pt x="381" y="749"/>
                    <a:pt x="381" y="749"/>
                  </a:cubicBezTo>
                  <a:cubicBezTo>
                    <a:pt x="381" y="749"/>
                    <a:pt x="381" y="748"/>
                    <a:pt x="381" y="748"/>
                  </a:cubicBezTo>
                  <a:cubicBezTo>
                    <a:pt x="381" y="748"/>
                    <a:pt x="381" y="748"/>
                    <a:pt x="382" y="748"/>
                  </a:cubicBezTo>
                  <a:cubicBezTo>
                    <a:pt x="383" y="747"/>
                    <a:pt x="385" y="747"/>
                    <a:pt x="386" y="745"/>
                  </a:cubicBezTo>
                  <a:cubicBezTo>
                    <a:pt x="387" y="743"/>
                    <a:pt x="386" y="740"/>
                    <a:pt x="385" y="739"/>
                  </a:cubicBezTo>
                  <a:cubicBezTo>
                    <a:pt x="385" y="738"/>
                    <a:pt x="385" y="738"/>
                    <a:pt x="385" y="738"/>
                  </a:cubicBezTo>
                  <a:cubicBezTo>
                    <a:pt x="384" y="737"/>
                    <a:pt x="384" y="736"/>
                    <a:pt x="384" y="735"/>
                  </a:cubicBezTo>
                  <a:cubicBezTo>
                    <a:pt x="384" y="734"/>
                    <a:pt x="384" y="733"/>
                    <a:pt x="384" y="733"/>
                  </a:cubicBezTo>
                  <a:cubicBezTo>
                    <a:pt x="384" y="730"/>
                    <a:pt x="384" y="727"/>
                    <a:pt x="381" y="725"/>
                  </a:cubicBezTo>
                  <a:cubicBezTo>
                    <a:pt x="380" y="723"/>
                    <a:pt x="378" y="722"/>
                    <a:pt x="376" y="721"/>
                  </a:cubicBezTo>
                  <a:cubicBezTo>
                    <a:pt x="375" y="721"/>
                    <a:pt x="374" y="720"/>
                    <a:pt x="373" y="719"/>
                  </a:cubicBezTo>
                  <a:cubicBezTo>
                    <a:pt x="371" y="718"/>
                    <a:pt x="370" y="715"/>
                    <a:pt x="370" y="712"/>
                  </a:cubicBezTo>
                  <a:cubicBezTo>
                    <a:pt x="369" y="709"/>
                    <a:pt x="368" y="706"/>
                    <a:pt x="366" y="704"/>
                  </a:cubicBezTo>
                  <a:cubicBezTo>
                    <a:pt x="366" y="704"/>
                    <a:pt x="365" y="704"/>
                    <a:pt x="365" y="703"/>
                  </a:cubicBezTo>
                  <a:cubicBezTo>
                    <a:pt x="365" y="703"/>
                    <a:pt x="366" y="703"/>
                    <a:pt x="366" y="704"/>
                  </a:cubicBezTo>
                  <a:cubicBezTo>
                    <a:pt x="368" y="704"/>
                    <a:pt x="369" y="705"/>
                    <a:pt x="370" y="706"/>
                  </a:cubicBezTo>
                  <a:cubicBezTo>
                    <a:pt x="372" y="707"/>
                    <a:pt x="374" y="709"/>
                    <a:pt x="375" y="709"/>
                  </a:cubicBezTo>
                  <a:cubicBezTo>
                    <a:pt x="378" y="711"/>
                    <a:pt x="381" y="712"/>
                    <a:pt x="385" y="712"/>
                  </a:cubicBezTo>
                  <a:cubicBezTo>
                    <a:pt x="387" y="712"/>
                    <a:pt x="389" y="712"/>
                    <a:pt x="391" y="712"/>
                  </a:cubicBezTo>
                  <a:cubicBezTo>
                    <a:pt x="394" y="712"/>
                    <a:pt x="397" y="712"/>
                    <a:pt x="400" y="712"/>
                  </a:cubicBezTo>
                  <a:cubicBezTo>
                    <a:pt x="402" y="712"/>
                    <a:pt x="402" y="712"/>
                    <a:pt x="402" y="712"/>
                  </a:cubicBezTo>
                  <a:cubicBezTo>
                    <a:pt x="403" y="712"/>
                    <a:pt x="403" y="712"/>
                    <a:pt x="404" y="712"/>
                  </a:cubicBezTo>
                  <a:cubicBezTo>
                    <a:pt x="405" y="711"/>
                    <a:pt x="407" y="711"/>
                    <a:pt x="408" y="711"/>
                  </a:cubicBezTo>
                  <a:cubicBezTo>
                    <a:pt x="408" y="711"/>
                    <a:pt x="409" y="711"/>
                    <a:pt x="409" y="711"/>
                  </a:cubicBezTo>
                  <a:cubicBezTo>
                    <a:pt x="410" y="711"/>
                    <a:pt x="412" y="712"/>
                    <a:pt x="413" y="712"/>
                  </a:cubicBezTo>
                  <a:cubicBezTo>
                    <a:pt x="415" y="712"/>
                    <a:pt x="416" y="711"/>
                    <a:pt x="418" y="711"/>
                  </a:cubicBezTo>
                  <a:cubicBezTo>
                    <a:pt x="419" y="711"/>
                    <a:pt x="421" y="711"/>
                    <a:pt x="422" y="710"/>
                  </a:cubicBezTo>
                  <a:cubicBezTo>
                    <a:pt x="424" y="710"/>
                    <a:pt x="426" y="709"/>
                    <a:pt x="428" y="709"/>
                  </a:cubicBezTo>
                  <a:cubicBezTo>
                    <a:pt x="429" y="709"/>
                    <a:pt x="430" y="709"/>
                    <a:pt x="431" y="709"/>
                  </a:cubicBezTo>
                  <a:cubicBezTo>
                    <a:pt x="432" y="709"/>
                    <a:pt x="433" y="709"/>
                    <a:pt x="435" y="709"/>
                  </a:cubicBezTo>
                  <a:cubicBezTo>
                    <a:pt x="437" y="709"/>
                    <a:pt x="437" y="709"/>
                    <a:pt x="437" y="709"/>
                  </a:cubicBezTo>
                  <a:cubicBezTo>
                    <a:pt x="437" y="709"/>
                    <a:pt x="438" y="709"/>
                    <a:pt x="439" y="709"/>
                  </a:cubicBezTo>
                  <a:cubicBezTo>
                    <a:pt x="441" y="709"/>
                    <a:pt x="443" y="708"/>
                    <a:pt x="445" y="707"/>
                  </a:cubicBezTo>
                  <a:cubicBezTo>
                    <a:pt x="446" y="707"/>
                    <a:pt x="446" y="707"/>
                    <a:pt x="447" y="706"/>
                  </a:cubicBezTo>
                  <a:cubicBezTo>
                    <a:pt x="448" y="706"/>
                    <a:pt x="448" y="706"/>
                    <a:pt x="448" y="706"/>
                  </a:cubicBezTo>
                  <a:cubicBezTo>
                    <a:pt x="450" y="705"/>
                    <a:pt x="452" y="704"/>
                    <a:pt x="455" y="704"/>
                  </a:cubicBezTo>
                  <a:cubicBezTo>
                    <a:pt x="456" y="704"/>
                    <a:pt x="457" y="703"/>
                    <a:pt x="458" y="703"/>
                  </a:cubicBezTo>
                  <a:cubicBezTo>
                    <a:pt x="459" y="703"/>
                    <a:pt x="460" y="702"/>
                    <a:pt x="460" y="702"/>
                  </a:cubicBezTo>
                  <a:cubicBezTo>
                    <a:pt x="461" y="702"/>
                    <a:pt x="462" y="702"/>
                    <a:pt x="463" y="702"/>
                  </a:cubicBezTo>
                  <a:cubicBezTo>
                    <a:pt x="463" y="702"/>
                    <a:pt x="463" y="702"/>
                    <a:pt x="463" y="702"/>
                  </a:cubicBezTo>
                  <a:cubicBezTo>
                    <a:pt x="464" y="701"/>
                    <a:pt x="466" y="701"/>
                    <a:pt x="467" y="701"/>
                  </a:cubicBezTo>
                  <a:cubicBezTo>
                    <a:pt x="469" y="700"/>
                    <a:pt x="471" y="700"/>
                    <a:pt x="473" y="699"/>
                  </a:cubicBezTo>
                  <a:cubicBezTo>
                    <a:pt x="474" y="698"/>
                    <a:pt x="476" y="698"/>
                    <a:pt x="477" y="697"/>
                  </a:cubicBezTo>
                  <a:cubicBezTo>
                    <a:pt x="478" y="697"/>
                    <a:pt x="479" y="697"/>
                    <a:pt x="480" y="697"/>
                  </a:cubicBezTo>
                  <a:cubicBezTo>
                    <a:pt x="481" y="697"/>
                    <a:pt x="483" y="696"/>
                    <a:pt x="484" y="696"/>
                  </a:cubicBezTo>
                  <a:cubicBezTo>
                    <a:pt x="485" y="696"/>
                    <a:pt x="486" y="695"/>
                    <a:pt x="487" y="695"/>
                  </a:cubicBezTo>
                  <a:cubicBezTo>
                    <a:pt x="487" y="695"/>
                    <a:pt x="488" y="694"/>
                    <a:pt x="488" y="694"/>
                  </a:cubicBezTo>
                  <a:cubicBezTo>
                    <a:pt x="489" y="694"/>
                    <a:pt x="490" y="694"/>
                    <a:pt x="490" y="694"/>
                  </a:cubicBezTo>
                  <a:cubicBezTo>
                    <a:pt x="491" y="693"/>
                    <a:pt x="492" y="693"/>
                    <a:pt x="493" y="693"/>
                  </a:cubicBezTo>
                  <a:cubicBezTo>
                    <a:pt x="494" y="692"/>
                    <a:pt x="495" y="692"/>
                    <a:pt x="496" y="691"/>
                  </a:cubicBezTo>
                  <a:cubicBezTo>
                    <a:pt x="497" y="691"/>
                    <a:pt x="497" y="691"/>
                    <a:pt x="497" y="691"/>
                  </a:cubicBezTo>
                  <a:cubicBezTo>
                    <a:pt x="500" y="690"/>
                    <a:pt x="502" y="689"/>
                    <a:pt x="504" y="687"/>
                  </a:cubicBezTo>
                  <a:cubicBezTo>
                    <a:pt x="505" y="687"/>
                    <a:pt x="505" y="687"/>
                    <a:pt x="505" y="686"/>
                  </a:cubicBezTo>
                  <a:cubicBezTo>
                    <a:pt x="506" y="686"/>
                    <a:pt x="506" y="686"/>
                    <a:pt x="506" y="686"/>
                  </a:cubicBezTo>
                  <a:cubicBezTo>
                    <a:pt x="507" y="686"/>
                    <a:pt x="507" y="686"/>
                    <a:pt x="508" y="685"/>
                  </a:cubicBezTo>
                  <a:cubicBezTo>
                    <a:pt x="509" y="685"/>
                    <a:pt x="510" y="684"/>
                    <a:pt x="510" y="683"/>
                  </a:cubicBezTo>
                  <a:cubicBezTo>
                    <a:pt x="510" y="683"/>
                    <a:pt x="510" y="683"/>
                    <a:pt x="510" y="683"/>
                  </a:cubicBezTo>
                  <a:cubicBezTo>
                    <a:pt x="510" y="683"/>
                    <a:pt x="511" y="682"/>
                    <a:pt x="511" y="682"/>
                  </a:cubicBezTo>
                  <a:cubicBezTo>
                    <a:pt x="512" y="682"/>
                    <a:pt x="513" y="682"/>
                    <a:pt x="514" y="681"/>
                  </a:cubicBezTo>
                  <a:cubicBezTo>
                    <a:pt x="514" y="681"/>
                    <a:pt x="515" y="680"/>
                    <a:pt x="515" y="680"/>
                  </a:cubicBezTo>
                  <a:cubicBezTo>
                    <a:pt x="515" y="680"/>
                    <a:pt x="515" y="679"/>
                    <a:pt x="515" y="679"/>
                  </a:cubicBezTo>
                  <a:cubicBezTo>
                    <a:pt x="516" y="679"/>
                    <a:pt x="517" y="678"/>
                    <a:pt x="518" y="677"/>
                  </a:cubicBezTo>
                  <a:cubicBezTo>
                    <a:pt x="519" y="675"/>
                    <a:pt x="519" y="674"/>
                    <a:pt x="519" y="673"/>
                  </a:cubicBezTo>
                  <a:cubicBezTo>
                    <a:pt x="519" y="672"/>
                    <a:pt x="519" y="672"/>
                    <a:pt x="519" y="672"/>
                  </a:cubicBezTo>
                  <a:cubicBezTo>
                    <a:pt x="519" y="671"/>
                    <a:pt x="519" y="669"/>
                    <a:pt x="519" y="668"/>
                  </a:cubicBezTo>
                  <a:cubicBezTo>
                    <a:pt x="518" y="667"/>
                    <a:pt x="518" y="666"/>
                    <a:pt x="518" y="665"/>
                  </a:cubicBezTo>
                  <a:cubicBezTo>
                    <a:pt x="519" y="665"/>
                    <a:pt x="519" y="664"/>
                    <a:pt x="519" y="664"/>
                  </a:cubicBezTo>
                  <a:cubicBezTo>
                    <a:pt x="519" y="663"/>
                    <a:pt x="519" y="663"/>
                    <a:pt x="519" y="662"/>
                  </a:cubicBezTo>
                  <a:cubicBezTo>
                    <a:pt x="520" y="662"/>
                    <a:pt x="520" y="662"/>
                    <a:pt x="520" y="662"/>
                  </a:cubicBezTo>
                  <a:cubicBezTo>
                    <a:pt x="520" y="662"/>
                    <a:pt x="520" y="661"/>
                    <a:pt x="520" y="661"/>
                  </a:cubicBezTo>
                  <a:cubicBezTo>
                    <a:pt x="521" y="660"/>
                    <a:pt x="522" y="659"/>
                    <a:pt x="523" y="658"/>
                  </a:cubicBezTo>
                  <a:cubicBezTo>
                    <a:pt x="523" y="657"/>
                    <a:pt x="523" y="656"/>
                    <a:pt x="523" y="656"/>
                  </a:cubicBezTo>
                  <a:cubicBezTo>
                    <a:pt x="524" y="656"/>
                    <a:pt x="524" y="655"/>
                    <a:pt x="524" y="655"/>
                  </a:cubicBezTo>
                  <a:cubicBezTo>
                    <a:pt x="525" y="654"/>
                    <a:pt x="525" y="653"/>
                    <a:pt x="526" y="653"/>
                  </a:cubicBezTo>
                  <a:cubicBezTo>
                    <a:pt x="526" y="652"/>
                    <a:pt x="527" y="652"/>
                    <a:pt x="527" y="651"/>
                  </a:cubicBezTo>
                  <a:cubicBezTo>
                    <a:pt x="528" y="650"/>
                    <a:pt x="528" y="650"/>
                    <a:pt x="528" y="650"/>
                  </a:cubicBezTo>
                  <a:cubicBezTo>
                    <a:pt x="529" y="649"/>
                    <a:pt x="529" y="648"/>
                    <a:pt x="530" y="646"/>
                  </a:cubicBezTo>
                  <a:close/>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39" name="Freeform 39"/>
            <p:cNvSpPr>
              <a:spLocks/>
            </p:cNvSpPr>
            <p:nvPr/>
          </p:nvSpPr>
          <p:spPr bwMode="auto">
            <a:xfrm>
              <a:off x="1578994" y="4675154"/>
              <a:ext cx="23025" cy="20959"/>
            </a:xfrm>
            <a:custGeom>
              <a:avLst/>
              <a:gdLst>
                <a:gd name="T0" fmla="*/ 19 w 27"/>
                <a:gd name="T1" fmla="*/ 24 h 27"/>
                <a:gd name="T2" fmla="*/ 20 w 27"/>
                <a:gd name="T3" fmla="*/ 24 h 27"/>
                <a:gd name="T4" fmla="*/ 23 w 27"/>
                <a:gd name="T5" fmla="*/ 25 h 27"/>
                <a:gd name="T6" fmla="*/ 26 w 27"/>
                <a:gd name="T7" fmla="*/ 26 h 27"/>
                <a:gd name="T8" fmla="*/ 26 w 27"/>
                <a:gd name="T9" fmla="*/ 23 h 27"/>
                <a:gd name="T10" fmla="*/ 21 w 27"/>
                <a:gd name="T11" fmla="*/ 14 h 27"/>
                <a:gd name="T12" fmla="*/ 19 w 27"/>
                <a:gd name="T13" fmla="*/ 12 h 27"/>
                <a:gd name="T14" fmla="*/ 17 w 27"/>
                <a:gd name="T15" fmla="*/ 11 h 27"/>
                <a:gd name="T16" fmla="*/ 10 w 27"/>
                <a:gd name="T17" fmla="*/ 3 h 27"/>
                <a:gd name="T18" fmla="*/ 5 w 27"/>
                <a:gd name="T19" fmla="*/ 1 h 27"/>
                <a:gd name="T20" fmla="*/ 0 w 27"/>
                <a:gd name="T21" fmla="*/ 0 h 27"/>
                <a:gd name="T22" fmla="*/ 15 w 27"/>
                <a:gd name="T23" fmla="*/ 27 h 27"/>
                <a:gd name="T24" fmla="*/ 19 w 27"/>
                <a:gd name="T25" fmla="*/ 25 h 27"/>
                <a:gd name="T26" fmla="*/ 19 w 27"/>
                <a:gd name="T2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19" y="24"/>
                  </a:moveTo>
                  <a:cubicBezTo>
                    <a:pt x="19" y="24"/>
                    <a:pt x="19" y="24"/>
                    <a:pt x="20" y="24"/>
                  </a:cubicBezTo>
                  <a:cubicBezTo>
                    <a:pt x="21" y="24"/>
                    <a:pt x="22" y="24"/>
                    <a:pt x="23" y="25"/>
                  </a:cubicBezTo>
                  <a:cubicBezTo>
                    <a:pt x="26" y="26"/>
                    <a:pt x="26" y="26"/>
                    <a:pt x="26" y="26"/>
                  </a:cubicBezTo>
                  <a:cubicBezTo>
                    <a:pt x="26" y="23"/>
                    <a:pt x="26" y="23"/>
                    <a:pt x="26" y="23"/>
                  </a:cubicBezTo>
                  <a:cubicBezTo>
                    <a:pt x="27" y="19"/>
                    <a:pt x="24" y="16"/>
                    <a:pt x="21" y="14"/>
                  </a:cubicBezTo>
                  <a:cubicBezTo>
                    <a:pt x="20" y="14"/>
                    <a:pt x="19" y="13"/>
                    <a:pt x="19" y="12"/>
                  </a:cubicBezTo>
                  <a:cubicBezTo>
                    <a:pt x="18" y="12"/>
                    <a:pt x="18" y="11"/>
                    <a:pt x="17" y="11"/>
                  </a:cubicBezTo>
                  <a:cubicBezTo>
                    <a:pt x="15" y="8"/>
                    <a:pt x="13" y="5"/>
                    <a:pt x="10" y="3"/>
                  </a:cubicBezTo>
                  <a:cubicBezTo>
                    <a:pt x="9" y="2"/>
                    <a:pt x="7" y="2"/>
                    <a:pt x="5" y="1"/>
                  </a:cubicBezTo>
                  <a:cubicBezTo>
                    <a:pt x="0" y="0"/>
                    <a:pt x="0" y="0"/>
                    <a:pt x="0" y="0"/>
                  </a:cubicBezTo>
                  <a:cubicBezTo>
                    <a:pt x="15" y="27"/>
                    <a:pt x="15" y="27"/>
                    <a:pt x="15" y="27"/>
                  </a:cubicBezTo>
                  <a:cubicBezTo>
                    <a:pt x="19" y="25"/>
                    <a:pt x="19" y="25"/>
                    <a:pt x="19" y="25"/>
                  </a:cubicBezTo>
                  <a:cubicBezTo>
                    <a:pt x="19" y="24"/>
                    <a:pt x="19" y="24"/>
                    <a:pt x="19" y="24"/>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40" name="Freeform 40"/>
            <p:cNvSpPr>
              <a:spLocks/>
            </p:cNvSpPr>
            <p:nvPr/>
          </p:nvSpPr>
          <p:spPr bwMode="auto">
            <a:xfrm>
              <a:off x="1593796" y="4697135"/>
              <a:ext cx="114028" cy="60321"/>
            </a:xfrm>
            <a:custGeom>
              <a:avLst/>
              <a:gdLst>
                <a:gd name="T0" fmla="*/ 133 w 136"/>
                <a:gd name="T1" fmla="*/ 54 h 77"/>
                <a:gd name="T2" fmla="*/ 132 w 136"/>
                <a:gd name="T3" fmla="*/ 54 h 77"/>
                <a:gd name="T4" fmla="*/ 127 w 136"/>
                <a:gd name="T5" fmla="*/ 54 h 77"/>
                <a:gd name="T6" fmla="*/ 123 w 136"/>
                <a:gd name="T7" fmla="*/ 54 h 77"/>
                <a:gd name="T8" fmla="*/ 122 w 136"/>
                <a:gd name="T9" fmla="*/ 54 h 77"/>
                <a:gd name="T10" fmla="*/ 120 w 136"/>
                <a:gd name="T11" fmla="*/ 53 h 77"/>
                <a:gd name="T12" fmla="*/ 115 w 136"/>
                <a:gd name="T13" fmla="*/ 54 h 77"/>
                <a:gd name="T14" fmla="*/ 114 w 136"/>
                <a:gd name="T15" fmla="*/ 55 h 77"/>
                <a:gd name="T16" fmla="*/ 112 w 136"/>
                <a:gd name="T17" fmla="*/ 55 h 77"/>
                <a:gd name="T18" fmla="*/ 111 w 136"/>
                <a:gd name="T19" fmla="*/ 55 h 77"/>
                <a:gd name="T20" fmla="*/ 106 w 136"/>
                <a:gd name="T21" fmla="*/ 52 h 77"/>
                <a:gd name="T22" fmla="*/ 101 w 136"/>
                <a:gd name="T23" fmla="*/ 50 h 77"/>
                <a:gd name="T24" fmla="*/ 96 w 136"/>
                <a:gd name="T25" fmla="*/ 49 h 77"/>
                <a:gd name="T26" fmla="*/ 92 w 136"/>
                <a:gd name="T27" fmla="*/ 48 h 77"/>
                <a:gd name="T28" fmla="*/ 88 w 136"/>
                <a:gd name="T29" fmla="*/ 45 h 77"/>
                <a:gd name="T30" fmla="*/ 83 w 136"/>
                <a:gd name="T31" fmla="*/ 42 h 77"/>
                <a:gd name="T32" fmla="*/ 81 w 136"/>
                <a:gd name="T33" fmla="*/ 42 h 77"/>
                <a:gd name="T34" fmla="*/ 73 w 136"/>
                <a:gd name="T35" fmla="*/ 38 h 77"/>
                <a:gd name="T36" fmla="*/ 71 w 136"/>
                <a:gd name="T37" fmla="*/ 37 h 77"/>
                <a:gd name="T38" fmla="*/ 70 w 136"/>
                <a:gd name="T39" fmla="*/ 37 h 77"/>
                <a:gd name="T40" fmla="*/ 68 w 136"/>
                <a:gd name="T41" fmla="*/ 35 h 77"/>
                <a:gd name="T42" fmla="*/ 66 w 136"/>
                <a:gd name="T43" fmla="*/ 33 h 77"/>
                <a:gd name="T44" fmla="*/ 60 w 136"/>
                <a:gd name="T45" fmla="*/ 31 h 77"/>
                <a:gd name="T46" fmla="*/ 56 w 136"/>
                <a:gd name="T47" fmla="*/ 30 h 77"/>
                <a:gd name="T48" fmla="*/ 54 w 136"/>
                <a:gd name="T49" fmla="*/ 28 h 77"/>
                <a:gd name="T50" fmla="*/ 48 w 136"/>
                <a:gd name="T51" fmla="*/ 24 h 77"/>
                <a:gd name="T52" fmla="*/ 41 w 136"/>
                <a:gd name="T53" fmla="*/ 19 h 77"/>
                <a:gd name="T54" fmla="*/ 35 w 136"/>
                <a:gd name="T55" fmla="*/ 15 h 77"/>
                <a:gd name="T56" fmla="*/ 30 w 136"/>
                <a:gd name="T57" fmla="*/ 13 h 77"/>
                <a:gd name="T58" fmla="*/ 28 w 136"/>
                <a:gd name="T59" fmla="*/ 13 h 77"/>
                <a:gd name="T60" fmla="*/ 22 w 136"/>
                <a:gd name="T61" fmla="*/ 9 h 77"/>
                <a:gd name="T62" fmla="*/ 22 w 136"/>
                <a:gd name="T63" fmla="*/ 9 h 77"/>
                <a:gd name="T64" fmla="*/ 20 w 136"/>
                <a:gd name="T65" fmla="*/ 6 h 77"/>
                <a:gd name="T66" fmla="*/ 14 w 136"/>
                <a:gd name="T67" fmla="*/ 1 h 77"/>
                <a:gd name="T68" fmla="*/ 11 w 136"/>
                <a:gd name="T69" fmla="*/ 0 h 77"/>
                <a:gd name="T70" fmla="*/ 8 w 136"/>
                <a:gd name="T71" fmla="*/ 1 h 77"/>
                <a:gd name="T72" fmla="*/ 6 w 136"/>
                <a:gd name="T73" fmla="*/ 1 h 77"/>
                <a:gd name="T74" fmla="*/ 4 w 136"/>
                <a:gd name="T75" fmla="*/ 1 h 77"/>
                <a:gd name="T76" fmla="*/ 4 w 136"/>
                <a:gd name="T77" fmla="*/ 0 h 77"/>
                <a:gd name="T78" fmla="*/ 0 w 136"/>
                <a:gd name="T79" fmla="*/ 3 h 77"/>
                <a:gd name="T80" fmla="*/ 34 w 136"/>
                <a:gd name="T81" fmla="*/ 63 h 77"/>
                <a:gd name="T82" fmla="*/ 80 w 136"/>
                <a:gd name="T83" fmla="*/ 66 h 77"/>
                <a:gd name="T84" fmla="*/ 107 w 136"/>
                <a:gd name="T85" fmla="*/ 77 h 77"/>
                <a:gd name="T86" fmla="*/ 107 w 136"/>
                <a:gd name="T87" fmla="*/ 74 h 77"/>
                <a:gd name="T88" fmla="*/ 107 w 136"/>
                <a:gd name="T89" fmla="*/ 73 h 77"/>
                <a:gd name="T90" fmla="*/ 107 w 136"/>
                <a:gd name="T91" fmla="*/ 73 h 77"/>
                <a:gd name="T92" fmla="*/ 109 w 136"/>
                <a:gd name="T93" fmla="*/ 73 h 77"/>
                <a:gd name="T94" fmla="*/ 111 w 136"/>
                <a:gd name="T95" fmla="*/ 73 h 77"/>
                <a:gd name="T96" fmla="*/ 114 w 136"/>
                <a:gd name="T97" fmla="*/ 70 h 77"/>
                <a:gd name="T98" fmla="*/ 116 w 136"/>
                <a:gd name="T99" fmla="*/ 69 h 77"/>
                <a:gd name="T100" fmla="*/ 120 w 136"/>
                <a:gd name="T101" fmla="*/ 67 h 77"/>
                <a:gd name="T102" fmla="*/ 120 w 136"/>
                <a:gd name="T103" fmla="*/ 67 h 77"/>
                <a:gd name="T104" fmla="*/ 122 w 136"/>
                <a:gd name="T105" fmla="*/ 68 h 77"/>
                <a:gd name="T106" fmla="*/ 126 w 136"/>
                <a:gd name="T107" fmla="*/ 69 h 77"/>
                <a:gd name="T108" fmla="*/ 127 w 136"/>
                <a:gd name="T109" fmla="*/ 68 h 77"/>
                <a:gd name="T110" fmla="*/ 134 w 136"/>
                <a:gd name="T111" fmla="*/ 64 h 77"/>
                <a:gd name="T112" fmla="*/ 134 w 136"/>
                <a:gd name="T113" fmla="*/ 56 h 77"/>
                <a:gd name="T114" fmla="*/ 133 w 136"/>
                <a:gd name="T11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77">
                  <a:moveTo>
                    <a:pt x="133" y="54"/>
                  </a:moveTo>
                  <a:cubicBezTo>
                    <a:pt x="132" y="54"/>
                    <a:pt x="132" y="54"/>
                    <a:pt x="132" y="54"/>
                  </a:cubicBezTo>
                  <a:cubicBezTo>
                    <a:pt x="130" y="54"/>
                    <a:pt x="129" y="54"/>
                    <a:pt x="127" y="54"/>
                  </a:cubicBezTo>
                  <a:cubicBezTo>
                    <a:pt x="126" y="54"/>
                    <a:pt x="124" y="54"/>
                    <a:pt x="123" y="54"/>
                  </a:cubicBezTo>
                  <a:cubicBezTo>
                    <a:pt x="122" y="54"/>
                    <a:pt x="122" y="54"/>
                    <a:pt x="122" y="54"/>
                  </a:cubicBezTo>
                  <a:cubicBezTo>
                    <a:pt x="121" y="54"/>
                    <a:pt x="121" y="53"/>
                    <a:pt x="120" y="53"/>
                  </a:cubicBezTo>
                  <a:cubicBezTo>
                    <a:pt x="118" y="53"/>
                    <a:pt x="117" y="54"/>
                    <a:pt x="115" y="54"/>
                  </a:cubicBezTo>
                  <a:cubicBezTo>
                    <a:pt x="115" y="54"/>
                    <a:pt x="114" y="55"/>
                    <a:pt x="114" y="55"/>
                  </a:cubicBezTo>
                  <a:cubicBezTo>
                    <a:pt x="113" y="55"/>
                    <a:pt x="113" y="55"/>
                    <a:pt x="112" y="55"/>
                  </a:cubicBezTo>
                  <a:cubicBezTo>
                    <a:pt x="112" y="55"/>
                    <a:pt x="112" y="55"/>
                    <a:pt x="111" y="55"/>
                  </a:cubicBezTo>
                  <a:cubicBezTo>
                    <a:pt x="109" y="55"/>
                    <a:pt x="108" y="54"/>
                    <a:pt x="106" y="52"/>
                  </a:cubicBezTo>
                  <a:cubicBezTo>
                    <a:pt x="104" y="52"/>
                    <a:pt x="102" y="51"/>
                    <a:pt x="101" y="50"/>
                  </a:cubicBezTo>
                  <a:cubicBezTo>
                    <a:pt x="99" y="49"/>
                    <a:pt x="98" y="49"/>
                    <a:pt x="96" y="49"/>
                  </a:cubicBezTo>
                  <a:cubicBezTo>
                    <a:pt x="95" y="49"/>
                    <a:pt x="93" y="48"/>
                    <a:pt x="92" y="48"/>
                  </a:cubicBezTo>
                  <a:cubicBezTo>
                    <a:pt x="90" y="47"/>
                    <a:pt x="89" y="46"/>
                    <a:pt x="88" y="45"/>
                  </a:cubicBezTo>
                  <a:cubicBezTo>
                    <a:pt x="86" y="44"/>
                    <a:pt x="85" y="43"/>
                    <a:pt x="83" y="42"/>
                  </a:cubicBezTo>
                  <a:cubicBezTo>
                    <a:pt x="81" y="42"/>
                    <a:pt x="81" y="42"/>
                    <a:pt x="81" y="42"/>
                  </a:cubicBezTo>
                  <a:cubicBezTo>
                    <a:pt x="79" y="40"/>
                    <a:pt x="76" y="39"/>
                    <a:pt x="73" y="38"/>
                  </a:cubicBezTo>
                  <a:cubicBezTo>
                    <a:pt x="73" y="38"/>
                    <a:pt x="72" y="38"/>
                    <a:pt x="71" y="37"/>
                  </a:cubicBezTo>
                  <a:cubicBezTo>
                    <a:pt x="71" y="37"/>
                    <a:pt x="70" y="37"/>
                    <a:pt x="70" y="37"/>
                  </a:cubicBezTo>
                  <a:cubicBezTo>
                    <a:pt x="69" y="37"/>
                    <a:pt x="69" y="36"/>
                    <a:pt x="68" y="35"/>
                  </a:cubicBezTo>
                  <a:cubicBezTo>
                    <a:pt x="67" y="35"/>
                    <a:pt x="67" y="34"/>
                    <a:pt x="66" y="33"/>
                  </a:cubicBezTo>
                  <a:cubicBezTo>
                    <a:pt x="64" y="32"/>
                    <a:pt x="62" y="32"/>
                    <a:pt x="60" y="31"/>
                  </a:cubicBezTo>
                  <a:cubicBezTo>
                    <a:pt x="59" y="31"/>
                    <a:pt x="58" y="30"/>
                    <a:pt x="56" y="30"/>
                  </a:cubicBezTo>
                  <a:cubicBezTo>
                    <a:pt x="55" y="29"/>
                    <a:pt x="54" y="28"/>
                    <a:pt x="54" y="28"/>
                  </a:cubicBezTo>
                  <a:cubicBezTo>
                    <a:pt x="52" y="26"/>
                    <a:pt x="50" y="25"/>
                    <a:pt x="48" y="24"/>
                  </a:cubicBezTo>
                  <a:cubicBezTo>
                    <a:pt x="45" y="23"/>
                    <a:pt x="43" y="21"/>
                    <a:pt x="41" y="19"/>
                  </a:cubicBezTo>
                  <a:cubicBezTo>
                    <a:pt x="39" y="18"/>
                    <a:pt x="37" y="16"/>
                    <a:pt x="35" y="15"/>
                  </a:cubicBezTo>
                  <a:cubicBezTo>
                    <a:pt x="33" y="14"/>
                    <a:pt x="31" y="14"/>
                    <a:pt x="30" y="13"/>
                  </a:cubicBezTo>
                  <a:cubicBezTo>
                    <a:pt x="29" y="13"/>
                    <a:pt x="28" y="13"/>
                    <a:pt x="28" y="13"/>
                  </a:cubicBezTo>
                  <a:cubicBezTo>
                    <a:pt x="25" y="13"/>
                    <a:pt x="24" y="11"/>
                    <a:pt x="22" y="9"/>
                  </a:cubicBezTo>
                  <a:cubicBezTo>
                    <a:pt x="22" y="9"/>
                    <a:pt x="22" y="9"/>
                    <a:pt x="22" y="9"/>
                  </a:cubicBezTo>
                  <a:cubicBezTo>
                    <a:pt x="21" y="8"/>
                    <a:pt x="21" y="7"/>
                    <a:pt x="20" y="6"/>
                  </a:cubicBezTo>
                  <a:cubicBezTo>
                    <a:pt x="18" y="4"/>
                    <a:pt x="16" y="2"/>
                    <a:pt x="14" y="1"/>
                  </a:cubicBezTo>
                  <a:cubicBezTo>
                    <a:pt x="13" y="0"/>
                    <a:pt x="12" y="0"/>
                    <a:pt x="11" y="0"/>
                  </a:cubicBezTo>
                  <a:cubicBezTo>
                    <a:pt x="10" y="0"/>
                    <a:pt x="9" y="0"/>
                    <a:pt x="8" y="1"/>
                  </a:cubicBezTo>
                  <a:cubicBezTo>
                    <a:pt x="7" y="1"/>
                    <a:pt x="6" y="1"/>
                    <a:pt x="6" y="1"/>
                  </a:cubicBezTo>
                  <a:cubicBezTo>
                    <a:pt x="5" y="1"/>
                    <a:pt x="5" y="1"/>
                    <a:pt x="4" y="1"/>
                  </a:cubicBezTo>
                  <a:cubicBezTo>
                    <a:pt x="4" y="1"/>
                    <a:pt x="4" y="1"/>
                    <a:pt x="4" y="0"/>
                  </a:cubicBezTo>
                  <a:cubicBezTo>
                    <a:pt x="0" y="3"/>
                    <a:pt x="0" y="3"/>
                    <a:pt x="0" y="3"/>
                  </a:cubicBezTo>
                  <a:cubicBezTo>
                    <a:pt x="34" y="63"/>
                    <a:pt x="34" y="63"/>
                    <a:pt x="34" y="63"/>
                  </a:cubicBezTo>
                  <a:cubicBezTo>
                    <a:pt x="80" y="66"/>
                    <a:pt x="80" y="66"/>
                    <a:pt x="80" y="66"/>
                  </a:cubicBezTo>
                  <a:cubicBezTo>
                    <a:pt x="107" y="77"/>
                    <a:pt x="107" y="77"/>
                    <a:pt x="107" y="77"/>
                  </a:cubicBezTo>
                  <a:cubicBezTo>
                    <a:pt x="107" y="74"/>
                    <a:pt x="107" y="74"/>
                    <a:pt x="107" y="74"/>
                  </a:cubicBezTo>
                  <a:cubicBezTo>
                    <a:pt x="107" y="73"/>
                    <a:pt x="107" y="73"/>
                    <a:pt x="107" y="73"/>
                  </a:cubicBezTo>
                  <a:cubicBezTo>
                    <a:pt x="107" y="73"/>
                    <a:pt x="107" y="73"/>
                    <a:pt x="107" y="73"/>
                  </a:cubicBezTo>
                  <a:cubicBezTo>
                    <a:pt x="109" y="73"/>
                    <a:pt x="109" y="73"/>
                    <a:pt x="109" y="73"/>
                  </a:cubicBezTo>
                  <a:cubicBezTo>
                    <a:pt x="109" y="73"/>
                    <a:pt x="110" y="73"/>
                    <a:pt x="111" y="73"/>
                  </a:cubicBezTo>
                  <a:cubicBezTo>
                    <a:pt x="113" y="72"/>
                    <a:pt x="114" y="71"/>
                    <a:pt x="114" y="70"/>
                  </a:cubicBezTo>
                  <a:cubicBezTo>
                    <a:pt x="115" y="70"/>
                    <a:pt x="115" y="69"/>
                    <a:pt x="116" y="69"/>
                  </a:cubicBezTo>
                  <a:cubicBezTo>
                    <a:pt x="117" y="68"/>
                    <a:pt x="119" y="67"/>
                    <a:pt x="120" y="67"/>
                  </a:cubicBezTo>
                  <a:cubicBezTo>
                    <a:pt x="120" y="67"/>
                    <a:pt x="120" y="67"/>
                    <a:pt x="120" y="67"/>
                  </a:cubicBezTo>
                  <a:cubicBezTo>
                    <a:pt x="121" y="67"/>
                    <a:pt x="121" y="68"/>
                    <a:pt x="122" y="68"/>
                  </a:cubicBezTo>
                  <a:cubicBezTo>
                    <a:pt x="123" y="68"/>
                    <a:pt x="124" y="69"/>
                    <a:pt x="126" y="69"/>
                  </a:cubicBezTo>
                  <a:cubicBezTo>
                    <a:pt x="126" y="69"/>
                    <a:pt x="127" y="69"/>
                    <a:pt x="127" y="68"/>
                  </a:cubicBezTo>
                  <a:cubicBezTo>
                    <a:pt x="129" y="68"/>
                    <a:pt x="133" y="67"/>
                    <a:pt x="134" y="64"/>
                  </a:cubicBezTo>
                  <a:cubicBezTo>
                    <a:pt x="136" y="62"/>
                    <a:pt x="135" y="58"/>
                    <a:pt x="134" y="56"/>
                  </a:cubicBezTo>
                  <a:lnTo>
                    <a:pt x="133" y="54"/>
                  </a:ln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41" name="Freeform 41"/>
            <p:cNvSpPr>
              <a:spLocks/>
            </p:cNvSpPr>
            <p:nvPr/>
          </p:nvSpPr>
          <p:spPr bwMode="auto">
            <a:xfrm>
              <a:off x="1674382" y="4755412"/>
              <a:ext cx="3289" cy="4089"/>
            </a:xfrm>
            <a:custGeom>
              <a:avLst/>
              <a:gdLst>
                <a:gd name="T0" fmla="*/ 3 w 4"/>
                <a:gd name="T1" fmla="*/ 5 h 5"/>
                <a:gd name="T2" fmla="*/ 1 w 4"/>
                <a:gd name="T3" fmla="*/ 4 h 5"/>
                <a:gd name="T4" fmla="*/ 0 w 4"/>
                <a:gd name="T5" fmla="*/ 4 h 5"/>
                <a:gd name="T6" fmla="*/ 0 w 4"/>
                <a:gd name="T7" fmla="*/ 4 h 5"/>
                <a:gd name="T8" fmla="*/ 2 w 4"/>
                <a:gd name="T9" fmla="*/ 0 h 5"/>
                <a:gd name="T10" fmla="*/ 4 w 4"/>
                <a:gd name="T11" fmla="*/ 1 h 5"/>
                <a:gd name="T12" fmla="*/ 3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5"/>
                  </a:moveTo>
                  <a:cubicBezTo>
                    <a:pt x="2" y="5"/>
                    <a:pt x="1" y="5"/>
                    <a:pt x="1" y="4"/>
                  </a:cubicBezTo>
                  <a:cubicBezTo>
                    <a:pt x="0" y="4"/>
                    <a:pt x="0" y="4"/>
                    <a:pt x="0" y="4"/>
                  </a:cubicBezTo>
                  <a:cubicBezTo>
                    <a:pt x="0" y="4"/>
                    <a:pt x="0" y="4"/>
                    <a:pt x="0" y="4"/>
                  </a:cubicBezTo>
                  <a:cubicBezTo>
                    <a:pt x="2" y="0"/>
                    <a:pt x="2" y="0"/>
                    <a:pt x="2" y="0"/>
                  </a:cubicBezTo>
                  <a:cubicBezTo>
                    <a:pt x="4" y="1"/>
                    <a:pt x="4" y="1"/>
                    <a:pt x="4" y="1"/>
                  </a:cubicBezTo>
                  <a:lnTo>
                    <a:pt x="3" y="5"/>
                  </a:ln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42" name="Freeform 42"/>
            <p:cNvSpPr>
              <a:spLocks/>
            </p:cNvSpPr>
            <p:nvPr/>
          </p:nvSpPr>
          <p:spPr bwMode="auto">
            <a:xfrm>
              <a:off x="1674930" y="4757457"/>
              <a:ext cx="2741" cy="511"/>
            </a:xfrm>
            <a:custGeom>
              <a:avLst/>
              <a:gdLst>
                <a:gd name="T0" fmla="*/ 1 w 3"/>
                <a:gd name="T1" fmla="*/ 0 h 1"/>
                <a:gd name="T2" fmla="*/ 3 w 3"/>
                <a:gd name="T3" fmla="*/ 1 h 1"/>
                <a:gd name="T4" fmla="*/ 0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1"/>
                    <a:pt x="2" y="1"/>
                    <a:pt x="3" y="1"/>
                  </a:cubicBezTo>
                  <a:cubicBezTo>
                    <a:pt x="0" y="0"/>
                    <a:pt x="0" y="0"/>
                    <a:pt x="0" y="0"/>
                  </a:cubicBezTo>
                  <a:cubicBezTo>
                    <a:pt x="1" y="0"/>
                    <a:pt x="1" y="0"/>
                    <a:pt x="1" y="0"/>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43" name="Freeform 43"/>
            <p:cNvSpPr>
              <a:spLocks/>
            </p:cNvSpPr>
            <p:nvPr/>
          </p:nvSpPr>
          <p:spPr bwMode="auto">
            <a:xfrm>
              <a:off x="857550" y="3067961"/>
              <a:ext cx="14802" cy="15848"/>
            </a:xfrm>
            <a:custGeom>
              <a:avLst/>
              <a:gdLst>
                <a:gd name="T0" fmla="*/ 7 w 18"/>
                <a:gd name="T1" fmla="*/ 20 h 20"/>
                <a:gd name="T2" fmla="*/ 3 w 18"/>
                <a:gd name="T3" fmla="*/ 18 h 20"/>
                <a:gd name="T4" fmla="*/ 5 w 18"/>
                <a:gd name="T5" fmla="*/ 8 h 20"/>
                <a:gd name="T6" fmla="*/ 6 w 18"/>
                <a:gd name="T7" fmla="*/ 8 h 20"/>
                <a:gd name="T8" fmla="*/ 6 w 18"/>
                <a:gd name="T9" fmla="*/ 7 h 20"/>
                <a:gd name="T10" fmla="*/ 7 w 18"/>
                <a:gd name="T11" fmla="*/ 5 h 20"/>
                <a:gd name="T12" fmla="*/ 8 w 18"/>
                <a:gd name="T13" fmla="*/ 3 h 20"/>
                <a:gd name="T14" fmla="*/ 8 w 18"/>
                <a:gd name="T15" fmla="*/ 1 h 20"/>
                <a:gd name="T16" fmla="*/ 11 w 18"/>
                <a:gd name="T17" fmla="*/ 1 h 20"/>
                <a:gd name="T18" fmla="*/ 12 w 18"/>
                <a:gd name="T19" fmla="*/ 0 h 20"/>
                <a:gd name="T20" fmla="*/ 17 w 18"/>
                <a:gd name="T21" fmla="*/ 5 h 20"/>
                <a:gd name="T22" fmla="*/ 14 w 18"/>
                <a:gd name="T23" fmla="*/ 12 h 20"/>
                <a:gd name="T24" fmla="*/ 12 w 18"/>
                <a:gd name="T25" fmla="*/ 16 h 20"/>
                <a:gd name="T26" fmla="*/ 11 w 18"/>
                <a:gd name="T27" fmla="*/ 17 h 20"/>
                <a:gd name="T28" fmla="*/ 7 w 18"/>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0">
                  <a:moveTo>
                    <a:pt x="7" y="20"/>
                  </a:moveTo>
                  <a:cubicBezTo>
                    <a:pt x="5" y="20"/>
                    <a:pt x="4" y="19"/>
                    <a:pt x="3" y="18"/>
                  </a:cubicBezTo>
                  <a:cubicBezTo>
                    <a:pt x="0" y="14"/>
                    <a:pt x="4" y="10"/>
                    <a:pt x="5" y="8"/>
                  </a:cubicBezTo>
                  <a:cubicBezTo>
                    <a:pt x="6" y="8"/>
                    <a:pt x="6" y="8"/>
                    <a:pt x="6" y="8"/>
                  </a:cubicBezTo>
                  <a:cubicBezTo>
                    <a:pt x="6" y="7"/>
                    <a:pt x="6" y="7"/>
                    <a:pt x="6" y="7"/>
                  </a:cubicBezTo>
                  <a:cubicBezTo>
                    <a:pt x="7" y="6"/>
                    <a:pt x="7" y="5"/>
                    <a:pt x="7" y="5"/>
                  </a:cubicBezTo>
                  <a:cubicBezTo>
                    <a:pt x="7" y="4"/>
                    <a:pt x="8" y="4"/>
                    <a:pt x="8" y="3"/>
                  </a:cubicBezTo>
                  <a:cubicBezTo>
                    <a:pt x="8" y="1"/>
                    <a:pt x="8" y="1"/>
                    <a:pt x="8" y="1"/>
                  </a:cubicBezTo>
                  <a:cubicBezTo>
                    <a:pt x="11" y="1"/>
                    <a:pt x="11" y="1"/>
                    <a:pt x="11" y="1"/>
                  </a:cubicBezTo>
                  <a:cubicBezTo>
                    <a:pt x="11" y="0"/>
                    <a:pt x="11" y="0"/>
                    <a:pt x="12" y="0"/>
                  </a:cubicBezTo>
                  <a:cubicBezTo>
                    <a:pt x="15" y="0"/>
                    <a:pt x="17" y="2"/>
                    <a:pt x="17" y="5"/>
                  </a:cubicBezTo>
                  <a:cubicBezTo>
                    <a:pt x="18" y="8"/>
                    <a:pt x="17" y="10"/>
                    <a:pt x="14" y="12"/>
                  </a:cubicBezTo>
                  <a:cubicBezTo>
                    <a:pt x="13" y="13"/>
                    <a:pt x="12" y="15"/>
                    <a:pt x="12" y="16"/>
                  </a:cubicBezTo>
                  <a:cubicBezTo>
                    <a:pt x="11" y="17"/>
                    <a:pt x="11" y="17"/>
                    <a:pt x="11" y="17"/>
                  </a:cubicBezTo>
                  <a:cubicBezTo>
                    <a:pt x="10" y="18"/>
                    <a:pt x="9" y="20"/>
                    <a:pt x="7" y="20"/>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44" name="Freeform 44"/>
            <p:cNvSpPr>
              <a:spLocks/>
            </p:cNvSpPr>
            <p:nvPr/>
          </p:nvSpPr>
          <p:spPr bwMode="auto">
            <a:xfrm>
              <a:off x="859743" y="3069494"/>
              <a:ext cx="12061" cy="14313"/>
            </a:xfrm>
            <a:custGeom>
              <a:avLst/>
              <a:gdLst>
                <a:gd name="T0" fmla="*/ 7 w 14"/>
                <a:gd name="T1" fmla="*/ 13 h 18"/>
                <a:gd name="T2" fmla="*/ 2 w 14"/>
                <a:gd name="T3" fmla="*/ 15 h 18"/>
                <a:gd name="T4" fmla="*/ 5 w 14"/>
                <a:gd name="T5" fmla="*/ 7 h 18"/>
                <a:gd name="T6" fmla="*/ 6 w 14"/>
                <a:gd name="T7" fmla="*/ 4 h 18"/>
                <a:gd name="T8" fmla="*/ 8 w 14"/>
                <a:gd name="T9" fmla="*/ 1 h 18"/>
                <a:gd name="T10" fmla="*/ 9 w 14"/>
                <a:gd name="T11" fmla="*/ 8 h 18"/>
                <a:gd name="T12" fmla="*/ 7 w 14"/>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7" y="13"/>
                  </a:moveTo>
                  <a:cubicBezTo>
                    <a:pt x="5" y="15"/>
                    <a:pt x="4" y="18"/>
                    <a:pt x="2" y="15"/>
                  </a:cubicBezTo>
                  <a:cubicBezTo>
                    <a:pt x="0" y="12"/>
                    <a:pt x="3" y="9"/>
                    <a:pt x="5" y="7"/>
                  </a:cubicBezTo>
                  <a:cubicBezTo>
                    <a:pt x="5" y="7"/>
                    <a:pt x="6" y="5"/>
                    <a:pt x="6" y="4"/>
                  </a:cubicBezTo>
                  <a:cubicBezTo>
                    <a:pt x="7" y="3"/>
                    <a:pt x="8" y="3"/>
                    <a:pt x="8" y="1"/>
                  </a:cubicBezTo>
                  <a:cubicBezTo>
                    <a:pt x="13" y="0"/>
                    <a:pt x="14" y="6"/>
                    <a:pt x="9" y="8"/>
                  </a:cubicBezTo>
                  <a:cubicBezTo>
                    <a:pt x="9" y="9"/>
                    <a:pt x="7" y="12"/>
                    <a:pt x="7" y="13"/>
                  </a:cubicBezTo>
                  <a:close/>
                </a:path>
              </a:pathLst>
            </a:custGeom>
            <a:solidFill>
              <a:schemeClr val="tx1">
                <a:alpha val="15000"/>
              </a:scheme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67" name="Freeform 20"/>
            <p:cNvSpPr>
              <a:spLocks/>
            </p:cNvSpPr>
            <p:nvPr/>
          </p:nvSpPr>
          <p:spPr bwMode="auto">
            <a:xfrm>
              <a:off x="1051075" y="2096846"/>
              <a:ext cx="19841" cy="30830"/>
            </a:xfrm>
            <a:custGeom>
              <a:avLst/>
              <a:gdLst>
                <a:gd name="T0" fmla="*/ 13 w 13"/>
                <a:gd name="T1" fmla="*/ 9 h 18"/>
                <a:gd name="T2" fmla="*/ 13 w 13"/>
                <a:gd name="T3" fmla="*/ 9 h 18"/>
                <a:gd name="T4" fmla="*/ 13 w 13"/>
                <a:gd name="T5" fmla="*/ 9 h 18"/>
                <a:gd name="T6" fmla="*/ 13 w 13"/>
                <a:gd name="T7" fmla="*/ 13 h 18"/>
                <a:gd name="T8" fmla="*/ 13 w 13"/>
                <a:gd name="T9" fmla="*/ 13 h 18"/>
                <a:gd name="T10" fmla="*/ 9 w 13"/>
                <a:gd name="T11" fmla="*/ 13 h 18"/>
                <a:gd name="T12" fmla="*/ 9 w 13"/>
                <a:gd name="T13" fmla="*/ 13 h 18"/>
                <a:gd name="T14" fmla="*/ 9 w 13"/>
                <a:gd name="T15" fmla="*/ 13 h 18"/>
                <a:gd name="T16" fmla="*/ 4 w 13"/>
                <a:gd name="T17" fmla="*/ 18 h 18"/>
                <a:gd name="T18" fmla="*/ 4 w 13"/>
                <a:gd name="T19" fmla="*/ 13 h 18"/>
                <a:gd name="T20" fmla="*/ 4 w 13"/>
                <a:gd name="T21" fmla="*/ 13 h 18"/>
                <a:gd name="T22" fmla="*/ 4 w 13"/>
                <a:gd name="T23" fmla="*/ 13 h 18"/>
                <a:gd name="T24" fmla="*/ 4 w 13"/>
                <a:gd name="T25" fmla="*/ 13 h 18"/>
                <a:gd name="T26" fmla="*/ 4 w 13"/>
                <a:gd name="T27" fmla="*/ 13 h 18"/>
                <a:gd name="T28" fmla="*/ 4 w 13"/>
                <a:gd name="T29" fmla="*/ 9 h 18"/>
                <a:gd name="T30" fmla="*/ 0 w 13"/>
                <a:gd name="T31" fmla="*/ 9 h 18"/>
                <a:gd name="T32" fmla="*/ 4 w 13"/>
                <a:gd name="T33" fmla="*/ 9 h 18"/>
                <a:gd name="T34" fmla="*/ 4 w 13"/>
                <a:gd name="T35" fmla="*/ 9 h 18"/>
                <a:gd name="T36" fmla="*/ 4 w 13"/>
                <a:gd name="T37" fmla="*/ 9 h 18"/>
                <a:gd name="T38" fmla="*/ 4 w 13"/>
                <a:gd name="T39" fmla="*/ 9 h 18"/>
                <a:gd name="T40" fmla="*/ 4 w 13"/>
                <a:gd name="T41" fmla="*/ 9 h 18"/>
                <a:gd name="T42" fmla="*/ 4 w 13"/>
                <a:gd name="T43" fmla="*/ 9 h 18"/>
                <a:gd name="T44" fmla="*/ 9 w 13"/>
                <a:gd name="T45" fmla="*/ 4 h 18"/>
                <a:gd name="T46" fmla="*/ 9 w 13"/>
                <a:gd name="T47" fmla="*/ 0 h 18"/>
                <a:gd name="T48" fmla="*/ 9 w 13"/>
                <a:gd name="T49" fmla="*/ 0 h 18"/>
                <a:gd name="T50" fmla="*/ 9 w 13"/>
                <a:gd name="T51" fmla="*/ 0 h 18"/>
                <a:gd name="T52" fmla="*/ 9 w 13"/>
                <a:gd name="T53" fmla="*/ 0 h 18"/>
                <a:gd name="T54" fmla="*/ 13 w 13"/>
                <a:gd name="T55" fmla="*/ 0 h 18"/>
                <a:gd name="T56" fmla="*/ 13 w 13"/>
                <a:gd name="T57" fmla="*/ 0 h 18"/>
                <a:gd name="T58" fmla="*/ 13 w 13"/>
                <a:gd name="T59" fmla="*/ 4 h 18"/>
                <a:gd name="T60" fmla="*/ 13 w 13"/>
                <a:gd name="T61" fmla="*/ 4 h 18"/>
                <a:gd name="T62" fmla="*/ 13 w 13"/>
                <a:gd name="T6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18">
                  <a:moveTo>
                    <a:pt x="13" y="9"/>
                  </a:moveTo>
                  <a:lnTo>
                    <a:pt x="13" y="9"/>
                  </a:lnTo>
                  <a:lnTo>
                    <a:pt x="13" y="9"/>
                  </a:lnTo>
                  <a:lnTo>
                    <a:pt x="13" y="13"/>
                  </a:lnTo>
                  <a:lnTo>
                    <a:pt x="13" y="13"/>
                  </a:lnTo>
                  <a:lnTo>
                    <a:pt x="9" y="13"/>
                  </a:lnTo>
                  <a:lnTo>
                    <a:pt x="9" y="13"/>
                  </a:lnTo>
                  <a:lnTo>
                    <a:pt x="9" y="13"/>
                  </a:lnTo>
                  <a:lnTo>
                    <a:pt x="4" y="18"/>
                  </a:lnTo>
                  <a:lnTo>
                    <a:pt x="4" y="13"/>
                  </a:lnTo>
                  <a:lnTo>
                    <a:pt x="4" y="13"/>
                  </a:lnTo>
                  <a:lnTo>
                    <a:pt x="4" y="13"/>
                  </a:lnTo>
                  <a:lnTo>
                    <a:pt x="4" y="13"/>
                  </a:lnTo>
                  <a:lnTo>
                    <a:pt x="4" y="13"/>
                  </a:lnTo>
                  <a:lnTo>
                    <a:pt x="4" y="9"/>
                  </a:lnTo>
                  <a:lnTo>
                    <a:pt x="0" y="9"/>
                  </a:lnTo>
                  <a:lnTo>
                    <a:pt x="4" y="9"/>
                  </a:lnTo>
                  <a:lnTo>
                    <a:pt x="4" y="9"/>
                  </a:lnTo>
                  <a:lnTo>
                    <a:pt x="4" y="9"/>
                  </a:lnTo>
                  <a:lnTo>
                    <a:pt x="4" y="9"/>
                  </a:lnTo>
                  <a:lnTo>
                    <a:pt x="4" y="9"/>
                  </a:lnTo>
                  <a:lnTo>
                    <a:pt x="4" y="9"/>
                  </a:lnTo>
                  <a:lnTo>
                    <a:pt x="9" y="4"/>
                  </a:lnTo>
                  <a:lnTo>
                    <a:pt x="9" y="0"/>
                  </a:lnTo>
                  <a:lnTo>
                    <a:pt x="9" y="0"/>
                  </a:lnTo>
                  <a:lnTo>
                    <a:pt x="9" y="0"/>
                  </a:lnTo>
                  <a:lnTo>
                    <a:pt x="9" y="0"/>
                  </a:lnTo>
                  <a:lnTo>
                    <a:pt x="13" y="0"/>
                  </a:lnTo>
                  <a:lnTo>
                    <a:pt x="13" y="0"/>
                  </a:lnTo>
                  <a:lnTo>
                    <a:pt x="13" y="4"/>
                  </a:lnTo>
                  <a:lnTo>
                    <a:pt x="13" y="4"/>
                  </a:lnTo>
                  <a:lnTo>
                    <a:pt x="13" y="9"/>
                  </a:lnTo>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8" name="Freeform 23"/>
            <p:cNvSpPr>
              <a:spLocks/>
            </p:cNvSpPr>
            <p:nvPr/>
          </p:nvSpPr>
          <p:spPr bwMode="auto">
            <a:xfrm>
              <a:off x="713798" y="2312657"/>
              <a:ext cx="47312" cy="85639"/>
            </a:xfrm>
            <a:custGeom>
              <a:avLst/>
              <a:gdLst>
                <a:gd name="T0" fmla="*/ 27 w 31"/>
                <a:gd name="T1" fmla="*/ 0 h 50"/>
                <a:gd name="T2" fmla="*/ 27 w 31"/>
                <a:gd name="T3" fmla="*/ 0 h 50"/>
                <a:gd name="T4" fmla="*/ 27 w 31"/>
                <a:gd name="T5" fmla="*/ 0 h 50"/>
                <a:gd name="T6" fmla="*/ 27 w 31"/>
                <a:gd name="T7" fmla="*/ 0 h 50"/>
                <a:gd name="T8" fmla="*/ 31 w 31"/>
                <a:gd name="T9" fmla="*/ 0 h 50"/>
                <a:gd name="T10" fmla="*/ 31 w 31"/>
                <a:gd name="T11" fmla="*/ 5 h 50"/>
                <a:gd name="T12" fmla="*/ 27 w 31"/>
                <a:gd name="T13" fmla="*/ 5 h 50"/>
                <a:gd name="T14" fmla="*/ 27 w 31"/>
                <a:gd name="T15" fmla="*/ 14 h 50"/>
                <a:gd name="T16" fmla="*/ 27 w 31"/>
                <a:gd name="T17" fmla="*/ 14 h 50"/>
                <a:gd name="T18" fmla="*/ 22 w 31"/>
                <a:gd name="T19" fmla="*/ 18 h 50"/>
                <a:gd name="T20" fmla="*/ 27 w 31"/>
                <a:gd name="T21" fmla="*/ 18 h 50"/>
                <a:gd name="T22" fmla="*/ 22 w 31"/>
                <a:gd name="T23" fmla="*/ 23 h 50"/>
                <a:gd name="T24" fmla="*/ 22 w 31"/>
                <a:gd name="T25" fmla="*/ 23 h 50"/>
                <a:gd name="T26" fmla="*/ 22 w 31"/>
                <a:gd name="T27" fmla="*/ 23 h 50"/>
                <a:gd name="T28" fmla="*/ 22 w 31"/>
                <a:gd name="T29" fmla="*/ 27 h 50"/>
                <a:gd name="T30" fmla="*/ 18 w 31"/>
                <a:gd name="T31" fmla="*/ 36 h 50"/>
                <a:gd name="T32" fmla="*/ 18 w 31"/>
                <a:gd name="T33" fmla="*/ 41 h 50"/>
                <a:gd name="T34" fmla="*/ 18 w 31"/>
                <a:gd name="T35" fmla="*/ 41 h 50"/>
                <a:gd name="T36" fmla="*/ 13 w 31"/>
                <a:gd name="T37" fmla="*/ 41 h 50"/>
                <a:gd name="T38" fmla="*/ 13 w 31"/>
                <a:gd name="T39" fmla="*/ 45 h 50"/>
                <a:gd name="T40" fmla="*/ 9 w 31"/>
                <a:gd name="T41" fmla="*/ 50 h 50"/>
                <a:gd name="T42" fmla="*/ 4 w 31"/>
                <a:gd name="T43" fmla="*/ 50 h 50"/>
                <a:gd name="T44" fmla="*/ 4 w 31"/>
                <a:gd name="T45" fmla="*/ 50 h 50"/>
                <a:gd name="T46" fmla="*/ 4 w 31"/>
                <a:gd name="T47" fmla="*/ 50 h 50"/>
                <a:gd name="T48" fmla="*/ 4 w 31"/>
                <a:gd name="T49" fmla="*/ 50 h 50"/>
                <a:gd name="T50" fmla="*/ 0 w 31"/>
                <a:gd name="T51" fmla="*/ 50 h 50"/>
                <a:gd name="T52" fmla="*/ 0 w 31"/>
                <a:gd name="T53" fmla="*/ 50 h 50"/>
                <a:gd name="T54" fmla="*/ 0 w 31"/>
                <a:gd name="T55" fmla="*/ 45 h 50"/>
                <a:gd name="T56" fmla="*/ 4 w 31"/>
                <a:gd name="T57" fmla="*/ 36 h 50"/>
                <a:gd name="T58" fmla="*/ 4 w 31"/>
                <a:gd name="T59" fmla="*/ 32 h 50"/>
                <a:gd name="T60" fmla="*/ 4 w 31"/>
                <a:gd name="T61" fmla="*/ 27 h 50"/>
                <a:gd name="T62" fmla="*/ 9 w 31"/>
                <a:gd name="T63" fmla="*/ 23 h 50"/>
                <a:gd name="T64" fmla="*/ 9 w 31"/>
                <a:gd name="T65" fmla="*/ 18 h 50"/>
                <a:gd name="T66" fmla="*/ 9 w 31"/>
                <a:gd name="T67" fmla="*/ 14 h 50"/>
                <a:gd name="T68" fmla="*/ 9 w 31"/>
                <a:gd name="T69" fmla="*/ 9 h 50"/>
                <a:gd name="T70" fmla="*/ 9 w 31"/>
                <a:gd name="T71" fmla="*/ 9 h 50"/>
                <a:gd name="T72" fmla="*/ 13 w 31"/>
                <a:gd name="T73" fmla="*/ 9 h 50"/>
                <a:gd name="T74" fmla="*/ 13 w 31"/>
                <a:gd name="T75" fmla="*/ 9 h 50"/>
                <a:gd name="T76" fmla="*/ 13 w 31"/>
                <a:gd name="T77" fmla="*/ 9 h 50"/>
                <a:gd name="T78" fmla="*/ 13 w 31"/>
                <a:gd name="T79" fmla="*/ 9 h 50"/>
                <a:gd name="T80" fmla="*/ 18 w 31"/>
                <a:gd name="T81" fmla="*/ 9 h 50"/>
                <a:gd name="T82" fmla="*/ 18 w 31"/>
                <a:gd name="T83" fmla="*/ 9 h 50"/>
                <a:gd name="T84" fmla="*/ 22 w 31"/>
                <a:gd name="T85" fmla="*/ 5 h 50"/>
                <a:gd name="T86" fmla="*/ 22 w 31"/>
                <a:gd name="T87" fmla="*/ 0 h 50"/>
                <a:gd name="T88" fmla="*/ 22 w 31"/>
                <a:gd name="T89" fmla="*/ 0 h 50"/>
                <a:gd name="T90" fmla="*/ 27 w 31"/>
                <a:gd name="T91" fmla="*/ 0 h 50"/>
                <a:gd name="T92" fmla="*/ 27 w 31"/>
                <a:gd name="T93" fmla="*/ 0 h 50"/>
                <a:gd name="T94" fmla="*/ 27 w 31"/>
                <a:gd name="T9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 h="50">
                  <a:moveTo>
                    <a:pt x="27" y="0"/>
                  </a:moveTo>
                  <a:lnTo>
                    <a:pt x="27" y="0"/>
                  </a:lnTo>
                  <a:lnTo>
                    <a:pt x="27" y="0"/>
                  </a:lnTo>
                  <a:lnTo>
                    <a:pt x="27" y="0"/>
                  </a:lnTo>
                  <a:lnTo>
                    <a:pt x="31" y="0"/>
                  </a:lnTo>
                  <a:lnTo>
                    <a:pt x="31" y="5"/>
                  </a:lnTo>
                  <a:lnTo>
                    <a:pt x="27" y="5"/>
                  </a:lnTo>
                  <a:lnTo>
                    <a:pt x="27" y="14"/>
                  </a:lnTo>
                  <a:lnTo>
                    <a:pt x="27" y="14"/>
                  </a:lnTo>
                  <a:lnTo>
                    <a:pt x="22" y="18"/>
                  </a:lnTo>
                  <a:lnTo>
                    <a:pt x="27" y="18"/>
                  </a:lnTo>
                  <a:lnTo>
                    <a:pt x="22" y="23"/>
                  </a:lnTo>
                  <a:lnTo>
                    <a:pt x="22" y="23"/>
                  </a:lnTo>
                  <a:lnTo>
                    <a:pt x="22" y="23"/>
                  </a:lnTo>
                  <a:lnTo>
                    <a:pt x="22" y="27"/>
                  </a:lnTo>
                  <a:lnTo>
                    <a:pt x="18" y="36"/>
                  </a:lnTo>
                  <a:lnTo>
                    <a:pt x="18" y="41"/>
                  </a:lnTo>
                  <a:lnTo>
                    <a:pt x="18" y="41"/>
                  </a:lnTo>
                  <a:lnTo>
                    <a:pt x="13" y="41"/>
                  </a:lnTo>
                  <a:lnTo>
                    <a:pt x="13" y="45"/>
                  </a:lnTo>
                  <a:lnTo>
                    <a:pt x="9" y="50"/>
                  </a:lnTo>
                  <a:lnTo>
                    <a:pt x="4" y="50"/>
                  </a:lnTo>
                  <a:lnTo>
                    <a:pt x="4" y="50"/>
                  </a:lnTo>
                  <a:lnTo>
                    <a:pt x="4" y="50"/>
                  </a:lnTo>
                  <a:lnTo>
                    <a:pt x="4" y="50"/>
                  </a:lnTo>
                  <a:lnTo>
                    <a:pt x="0" y="50"/>
                  </a:lnTo>
                  <a:lnTo>
                    <a:pt x="0" y="50"/>
                  </a:lnTo>
                  <a:lnTo>
                    <a:pt x="0" y="45"/>
                  </a:lnTo>
                  <a:lnTo>
                    <a:pt x="4" y="36"/>
                  </a:lnTo>
                  <a:lnTo>
                    <a:pt x="4" y="32"/>
                  </a:lnTo>
                  <a:lnTo>
                    <a:pt x="4" y="27"/>
                  </a:lnTo>
                  <a:lnTo>
                    <a:pt x="9" y="23"/>
                  </a:lnTo>
                  <a:lnTo>
                    <a:pt x="9" y="18"/>
                  </a:lnTo>
                  <a:lnTo>
                    <a:pt x="9" y="14"/>
                  </a:lnTo>
                  <a:lnTo>
                    <a:pt x="9" y="9"/>
                  </a:lnTo>
                  <a:lnTo>
                    <a:pt x="9" y="9"/>
                  </a:lnTo>
                  <a:lnTo>
                    <a:pt x="13" y="9"/>
                  </a:lnTo>
                  <a:lnTo>
                    <a:pt x="13" y="9"/>
                  </a:lnTo>
                  <a:lnTo>
                    <a:pt x="13" y="9"/>
                  </a:lnTo>
                  <a:lnTo>
                    <a:pt x="13" y="9"/>
                  </a:lnTo>
                  <a:lnTo>
                    <a:pt x="18" y="9"/>
                  </a:lnTo>
                  <a:lnTo>
                    <a:pt x="18" y="9"/>
                  </a:lnTo>
                  <a:lnTo>
                    <a:pt x="22" y="5"/>
                  </a:lnTo>
                  <a:lnTo>
                    <a:pt x="22" y="0"/>
                  </a:lnTo>
                  <a:lnTo>
                    <a:pt x="22" y="0"/>
                  </a:lnTo>
                  <a:lnTo>
                    <a:pt x="27" y="0"/>
                  </a:lnTo>
                  <a:lnTo>
                    <a:pt x="27" y="0"/>
                  </a:lnTo>
                  <a:lnTo>
                    <a:pt x="27" y="0"/>
                  </a:lnTo>
                </a:path>
              </a:pathLst>
            </a:custGeom>
            <a:solidFill>
              <a:schemeClr val="bg1"/>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9" name="Freeform 39"/>
            <p:cNvSpPr>
              <a:spLocks/>
            </p:cNvSpPr>
            <p:nvPr/>
          </p:nvSpPr>
          <p:spPr bwMode="auto">
            <a:xfrm>
              <a:off x="774843" y="2561008"/>
              <a:ext cx="90042" cy="107906"/>
            </a:xfrm>
            <a:custGeom>
              <a:avLst/>
              <a:gdLst>
                <a:gd name="T0" fmla="*/ 18 w 59"/>
                <a:gd name="T1" fmla="*/ 4 h 63"/>
                <a:gd name="T2" fmla="*/ 23 w 59"/>
                <a:gd name="T3" fmla="*/ 4 h 63"/>
                <a:gd name="T4" fmla="*/ 27 w 59"/>
                <a:gd name="T5" fmla="*/ 4 h 63"/>
                <a:gd name="T6" fmla="*/ 32 w 59"/>
                <a:gd name="T7" fmla="*/ 9 h 63"/>
                <a:gd name="T8" fmla="*/ 36 w 59"/>
                <a:gd name="T9" fmla="*/ 9 h 63"/>
                <a:gd name="T10" fmla="*/ 41 w 59"/>
                <a:gd name="T11" fmla="*/ 9 h 63"/>
                <a:gd name="T12" fmla="*/ 41 w 59"/>
                <a:gd name="T13" fmla="*/ 9 h 63"/>
                <a:gd name="T14" fmla="*/ 45 w 59"/>
                <a:gd name="T15" fmla="*/ 18 h 63"/>
                <a:gd name="T16" fmla="*/ 50 w 59"/>
                <a:gd name="T17" fmla="*/ 32 h 63"/>
                <a:gd name="T18" fmla="*/ 54 w 59"/>
                <a:gd name="T19" fmla="*/ 32 h 63"/>
                <a:gd name="T20" fmla="*/ 54 w 59"/>
                <a:gd name="T21" fmla="*/ 36 h 63"/>
                <a:gd name="T22" fmla="*/ 54 w 59"/>
                <a:gd name="T23" fmla="*/ 36 h 63"/>
                <a:gd name="T24" fmla="*/ 50 w 59"/>
                <a:gd name="T25" fmla="*/ 36 h 63"/>
                <a:gd name="T26" fmla="*/ 50 w 59"/>
                <a:gd name="T27" fmla="*/ 36 h 63"/>
                <a:gd name="T28" fmla="*/ 50 w 59"/>
                <a:gd name="T29" fmla="*/ 45 h 63"/>
                <a:gd name="T30" fmla="*/ 54 w 59"/>
                <a:gd name="T31" fmla="*/ 45 h 63"/>
                <a:gd name="T32" fmla="*/ 50 w 59"/>
                <a:gd name="T33" fmla="*/ 50 h 63"/>
                <a:gd name="T34" fmla="*/ 50 w 59"/>
                <a:gd name="T35" fmla="*/ 54 h 63"/>
                <a:gd name="T36" fmla="*/ 45 w 59"/>
                <a:gd name="T37" fmla="*/ 59 h 63"/>
                <a:gd name="T38" fmla="*/ 45 w 59"/>
                <a:gd name="T39" fmla="*/ 59 h 63"/>
                <a:gd name="T40" fmla="*/ 50 w 59"/>
                <a:gd name="T41" fmla="*/ 63 h 63"/>
                <a:gd name="T42" fmla="*/ 45 w 59"/>
                <a:gd name="T43" fmla="*/ 59 h 63"/>
                <a:gd name="T44" fmla="*/ 41 w 59"/>
                <a:gd name="T45" fmla="*/ 50 h 63"/>
                <a:gd name="T46" fmla="*/ 41 w 59"/>
                <a:gd name="T47" fmla="*/ 54 h 63"/>
                <a:gd name="T48" fmla="*/ 41 w 59"/>
                <a:gd name="T49" fmla="*/ 59 h 63"/>
                <a:gd name="T50" fmla="*/ 36 w 59"/>
                <a:gd name="T51" fmla="*/ 54 h 63"/>
                <a:gd name="T52" fmla="*/ 36 w 59"/>
                <a:gd name="T53" fmla="*/ 50 h 63"/>
                <a:gd name="T54" fmla="*/ 36 w 59"/>
                <a:gd name="T55" fmla="*/ 45 h 63"/>
                <a:gd name="T56" fmla="*/ 27 w 59"/>
                <a:gd name="T57" fmla="*/ 36 h 63"/>
                <a:gd name="T58" fmla="*/ 23 w 59"/>
                <a:gd name="T59" fmla="*/ 32 h 63"/>
                <a:gd name="T60" fmla="*/ 23 w 59"/>
                <a:gd name="T61" fmla="*/ 27 h 63"/>
                <a:gd name="T62" fmla="*/ 14 w 59"/>
                <a:gd name="T63" fmla="*/ 23 h 63"/>
                <a:gd name="T64" fmla="*/ 14 w 59"/>
                <a:gd name="T65" fmla="*/ 23 h 63"/>
                <a:gd name="T66" fmla="*/ 18 w 59"/>
                <a:gd name="T67" fmla="*/ 27 h 63"/>
                <a:gd name="T68" fmla="*/ 14 w 59"/>
                <a:gd name="T69" fmla="*/ 32 h 63"/>
                <a:gd name="T70" fmla="*/ 14 w 59"/>
                <a:gd name="T71" fmla="*/ 32 h 63"/>
                <a:gd name="T72" fmla="*/ 5 w 59"/>
                <a:gd name="T73" fmla="*/ 27 h 63"/>
                <a:gd name="T74" fmla="*/ 0 w 59"/>
                <a:gd name="T75" fmla="*/ 18 h 63"/>
                <a:gd name="T76" fmla="*/ 5 w 59"/>
                <a:gd name="T77" fmla="*/ 9 h 63"/>
                <a:gd name="T78" fmla="*/ 5 w 59"/>
                <a:gd name="T79" fmla="*/ 9 h 63"/>
                <a:gd name="T80" fmla="*/ 5 w 59"/>
                <a:gd name="T81" fmla="*/ 4 h 63"/>
                <a:gd name="T82" fmla="*/ 5 w 59"/>
                <a:gd name="T83" fmla="*/ 4 h 63"/>
                <a:gd name="T84" fmla="*/ 5 w 59"/>
                <a:gd name="T85" fmla="*/ 0 h 63"/>
                <a:gd name="T86" fmla="*/ 9 w 59"/>
                <a:gd name="T8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63">
                  <a:moveTo>
                    <a:pt x="14" y="4"/>
                  </a:moveTo>
                  <a:lnTo>
                    <a:pt x="14" y="4"/>
                  </a:lnTo>
                  <a:lnTo>
                    <a:pt x="18" y="4"/>
                  </a:lnTo>
                  <a:lnTo>
                    <a:pt x="23" y="4"/>
                  </a:lnTo>
                  <a:lnTo>
                    <a:pt x="23" y="4"/>
                  </a:lnTo>
                  <a:lnTo>
                    <a:pt x="23" y="4"/>
                  </a:lnTo>
                  <a:lnTo>
                    <a:pt x="27" y="4"/>
                  </a:lnTo>
                  <a:lnTo>
                    <a:pt x="27" y="4"/>
                  </a:lnTo>
                  <a:lnTo>
                    <a:pt x="27" y="4"/>
                  </a:lnTo>
                  <a:lnTo>
                    <a:pt x="32" y="9"/>
                  </a:lnTo>
                  <a:lnTo>
                    <a:pt x="32" y="9"/>
                  </a:lnTo>
                  <a:lnTo>
                    <a:pt x="32" y="9"/>
                  </a:lnTo>
                  <a:lnTo>
                    <a:pt x="32" y="9"/>
                  </a:lnTo>
                  <a:lnTo>
                    <a:pt x="32" y="9"/>
                  </a:lnTo>
                  <a:lnTo>
                    <a:pt x="36" y="9"/>
                  </a:lnTo>
                  <a:lnTo>
                    <a:pt x="36" y="9"/>
                  </a:lnTo>
                  <a:lnTo>
                    <a:pt x="41" y="9"/>
                  </a:lnTo>
                  <a:lnTo>
                    <a:pt x="41" y="9"/>
                  </a:lnTo>
                  <a:lnTo>
                    <a:pt x="41" y="4"/>
                  </a:lnTo>
                  <a:lnTo>
                    <a:pt x="41" y="9"/>
                  </a:lnTo>
                  <a:lnTo>
                    <a:pt x="41" y="9"/>
                  </a:lnTo>
                  <a:lnTo>
                    <a:pt x="41" y="9"/>
                  </a:lnTo>
                  <a:lnTo>
                    <a:pt x="45" y="13"/>
                  </a:lnTo>
                  <a:lnTo>
                    <a:pt x="45" y="18"/>
                  </a:lnTo>
                  <a:lnTo>
                    <a:pt x="50" y="23"/>
                  </a:lnTo>
                  <a:lnTo>
                    <a:pt x="50" y="27"/>
                  </a:lnTo>
                  <a:lnTo>
                    <a:pt x="50" y="32"/>
                  </a:lnTo>
                  <a:lnTo>
                    <a:pt x="54" y="32"/>
                  </a:lnTo>
                  <a:lnTo>
                    <a:pt x="54" y="32"/>
                  </a:lnTo>
                  <a:lnTo>
                    <a:pt x="54" y="32"/>
                  </a:lnTo>
                  <a:lnTo>
                    <a:pt x="59" y="32"/>
                  </a:lnTo>
                  <a:lnTo>
                    <a:pt x="59" y="36"/>
                  </a:lnTo>
                  <a:lnTo>
                    <a:pt x="54" y="36"/>
                  </a:lnTo>
                  <a:lnTo>
                    <a:pt x="54" y="36"/>
                  </a:lnTo>
                  <a:lnTo>
                    <a:pt x="54" y="36"/>
                  </a:lnTo>
                  <a:lnTo>
                    <a:pt x="54" y="36"/>
                  </a:lnTo>
                  <a:lnTo>
                    <a:pt x="54" y="32"/>
                  </a:lnTo>
                  <a:lnTo>
                    <a:pt x="50" y="32"/>
                  </a:lnTo>
                  <a:lnTo>
                    <a:pt x="50" y="36"/>
                  </a:lnTo>
                  <a:lnTo>
                    <a:pt x="50" y="36"/>
                  </a:lnTo>
                  <a:lnTo>
                    <a:pt x="50" y="36"/>
                  </a:lnTo>
                  <a:lnTo>
                    <a:pt x="50" y="36"/>
                  </a:lnTo>
                  <a:lnTo>
                    <a:pt x="50" y="41"/>
                  </a:lnTo>
                  <a:lnTo>
                    <a:pt x="50" y="45"/>
                  </a:lnTo>
                  <a:lnTo>
                    <a:pt x="50" y="45"/>
                  </a:lnTo>
                  <a:lnTo>
                    <a:pt x="50" y="45"/>
                  </a:lnTo>
                  <a:lnTo>
                    <a:pt x="54" y="45"/>
                  </a:lnTo>
                  <a:lnTo>
                    <a:pt x="54" y="45"/>
                  </a:lnTo>
                  <a:lnTo>
                    <a:pt x="54" y="45"/>
                  </a:lnTo>
                  <a:lnTo>
                    <a:pt x="50" y="50"/>
                  </a:lnTo>
                  <a:lnTo>
                    <a:pt x="50" y="50"/>
                  </a:lnTo>
                  <a:lnTo>
                    <a:pt x="50" y="50"/>
                  </a:lnTo>
                  <a:lnTo>
                    <a:pt x="50" y="54"/>
                  </a:lnTo>
                  <a:lnTo>
                    <a:pt x="50" y="54"/>
                  </a:lnTo>
                  <a:lnTo>
                    <a:pt x="50" y="54"/>
                  </a:lnTo>
                  <a:lnTo>
                    <a:pt x="50" y="54"/>
                  </a:lnTo>
                  <a:lnTo>
                    <a:pt x="45" y="59"/>
                  </a:lnTo>
                  <a:lnTo>
                    <a:pt x="45" y="59"/>
                  </a:lnTo>
                  <a:lnTo>
                    <a:pt x="45" y="59"/>
                  </a:lnTo>
                  <a:lnTo>
                    <a:pt x="45" y="59"/>
                  </a:lnTo>
                  <a:lnTo>
                    <a:pt x="50" y="59"/>
                  </a:lnTo>
                  <a:lnTo>
                    <a:pt x="50" y="63"/>
                  </a:lnTo>
                  <a:lnTo>
                    <a:pt x="50" y="63"/>
                  </a:lnTo>
                  <a:lnTo>
                    <a:pt x="45" y="63"/>
                  </a:lnTo>
                  <a:lnTo>
                    <a:pt x="45" y="59"/>
                  </a:lnTo>
                  <a:lnTo>
                    <a:pt x="45" y="59"/>
                  </a:lnTo>
                  <a:lnTo>
                    <a:pt x="45" y="54"/>
                  </a:lnTo>
                  <a:lnTo>
                    <a:pt x="45" y="54"/>
                  </a:lnTo>
                  <a:lnTo>
                    <a:pt x="41" y="50"/>
                  </a:lnTo>
                  <a:lnTo>
                    <a:pt x="41" y="50"/>
                  </a:lnTo>
                  <a:lnTo>
                    <a:pt x="41" y="50"/>
                  </a:lnTo>
                  <a:lnTo>
                    <a:pt x="41" y="54"/>
                  </a:lnTo>
                  <a:lnTo>
                    <a:pt x="41" y="54"/>
                  </a:lnTo>
                  <a:lnTo>
                    <a:pt x="41" y="54"/>
                  </a:lnTo>
                  <a:lnTo>
                    <a:pt x="41" y="59"/>
                  </a:lnTo>
                  <a:lnTo>
                    <a:pt x="41" y="54"/>
                  </a:lnTo>
                  <a:lnTo>
                    <a:pt x="41" y="54"/>
                  </a:lnTo>
                  <a:lnTo>
                    <a:pt x="36" y="54"/>
                  </a:lnTo>
                  <a:lnTo>
                    <a:pt x="36" y="54"/>
                  </a:lnTo>
                  <a:lnTo>
                    <a:pt x="36" y="54"/>
                  </a:lnTo>
                  <a:lnTo>
                    <a:pt x="36" y="50"/>
                  </a:lnTo>
                  <a:lnTo>
                    <a:pt x="36" y="50"/>
                  </a:lnTo>
                  <a:lnTo>
                    <a:pt x="36" y="45"/>
                  </a:lnTo>
                  <a:lnTo>
                    <a:pt x="36" y="45"/>
                  </a:lnTo>
                  <a:lnTo>
                    <a:pt x="36" y="41"/>
                  </a:lnTo>
                  <a:lnTo>
                    <a:pt x="32" y="41"/>
                  </a:lnTo>
                  <a:lnTo>
                    <a:pt x="27" y="36"/>
                  </a:lnTo>
                  <a:lnTo>
                    <a:pt x="27" y="36"/>
                  </a:lnTo>
                  <a:lnTo>
                    <a:pt x="23" y="36"/>
                  </a:lnTo>
                  <a:lnTo>
                    <a:pt x="23" y="32"/>
                  </a:lnTo>
                  <a:lnTo>
                    <a:pt x="23" y="32"/>
                  </a:lnTo>
                  <a:lnTo>
                    <a:pt x="23" y="32"/>
                  </a:lnTo>
                  <a:lnTo>
                    <a:pt x="23" y="27"/>
                  </a:lnTo>
                  <a:lnTo>
                    <a:pt x="18" y="27"/>
                  </a:lnTo>
                  <a:lnTo>
                    <a:pt x="14" y="23"/>
                  </a:lnTo>
                  <a:lnTo>
                    <a:pt x="14" y="23"/>
                  </a:lnTo>
                  <a:lnTo>
                    <a:pt x="14" y="18"/>
                  </a:lnTo>
                  <a:lnTo>
                    <a:pt x="14" y="18"/>
                  </a:lnTo>
                  <a:lnTo>
                    <a:pt x="14" y="23"/>
                  </a:lnTo>
                  <a:lnTo>
                    <a:pt x="14" y="23"/>
                  </a:lnTo>
                  <a:lnTo>
                    <a:pt x="14" y="27"/>
                  </a:lnTo>
                  <a:lnTo>
                    <a:pt x="18" y="27"/>
                  </a:lnTo>
                  <a:lnTo>
                    <a:pt x="18" y="27"/>
                  </a:lnTo>
                  <a:lnTo>
                    <a:pt x="14" y="32"/>
                  </a:lnTo>
                  <a:lnTo>
                    <a:pt x="14" y="32"/>
                  </a:lnTo>
                  <a:lnTo>
                    <a:pt x="14" y="32"/>
                  </a:lnTo>
                  <a:lnTo>
                    <a:pt x="14" y="32"/>
                  </a:lnTo>
                  <a:lnTo>
                    <a:pt x="14" y="32"/>
                  </a:lnTo>
                  <a:lnTo>
                    <a:pt x="9" y="27"/>
                  </a:lnTo>
                  <a:lnTo>
                    <a:pt x="5" y="27"/>
                  </a:lnTo>
                  <a:lnTo>
                    <a:pt x="5" y="27"/>
                  </a:lnTo>
                  <a:lnTo>
                    <a:pt x="0" y="23"/>
                  </a:lnTo>
                  <a:lnTo>
                    <a:pt x="0" y="18"/>
                  </a:lnTo>
                  <a:lnTo>
                    <a:pt x="0" y="18"/>
                  </a:lnTo>
                  <a:lnTo>
                    <a:pt x="5" y="13"/>
                  </a:lnTo>
                  <a:lnTo>
                    <a:pt x="5" y="13"/>
                  </a:lnTo>
                  <a:lnTo>
                    <a:pt x="5" y="9"/>
                  </a:lnTo>
                  <a:lnTo>
                    <a:pt x="5" y="9"/>
                  </a:lnTo>
                  <a:lnTo>
                    <a:pt x="5" y="9"/>
                  </a:lnTo>
                  <a:lnTo>
                    <a:pt x="5" y="9"/>
                  </a:lnTo>
                  <a:lnTo>
                    <a:pt x="0" y="4"/>
                  </a:lnTo>
                  <a:lnTo>
                    <a:pt x="0" y="4"/>
                  </a:lnTo>
                  <a:lnTo>
                    <a:pt x="5" y="4"/>
                  </a:lnTo>
                  <a:lnTo>
                    <a:pt x="5" y="4"/>
                  </a:lnTo>
                  <a:lnTo>
                    <a:pt x="5" y="4"/>
                  </a:lnTo>
                  <a:lnTo>
                    <a:pt x="5" y="4"/>
                  </a:lnTo>
                  <a:lnTo>
                    <a:pt x="5" y="4"/>
                  </a:lnTo>
                  <a:lnTo>
                    <a:pt x="5" y="4"/>
                  </a:lnTo>
                  <a:lnTo>
                    <a:pt x="5" y="0"/>
                  </a:lnTo>
                  <a:lnTo>
                    <a:pt x="9" y="0"/>
                  </a:lnTo>
                  <a:lnTo>
                    <a:pt x="9" y="0"/>
                  </a:lnTo>
                  <a:lnTo>
                    <a:pt x="9" y="0"/>
                  </a:lnTo>
                  <a:lnTo>
                    <a:pt x="14" y="4"/>
                  </a:lnTo>
                  <a:lnTo>
                    <a:pt x="14" y="4"/>
                  </a:lnTo>
                </a:path>
              </a:pathLst>
            </a:custGeom>
            <a:solidFill>
              <a:schemeClr val="bg1"/>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0" name="Freeform 40"/>
            <p:cNvSpPr>
              <a:spLocks noEditPoints="1"/>
            </p:cNvSpPr>
            <p:nvPr/>
          </p:nvSpPr>
          <p:spPr bwMode="auto">
            <a:xfrm>
              <a:off x="864887" y="2158506"/>
              <a:ext cx="268601" cy="116469"/>
            </a:xfrm>
            <a:custGeom>
              <a:avLst/>
              <a:gdLst>
                <a:gd name="T0" fmla="*/ 32 w 176"/>
                <a:gd name="T1" fmla="*/ 31 h 68"/>
                <a:gd name="T2" fmla="*/ 27 w 176"/>
                <a:gd name="T3" fmla="*/ 31 h 68"/>
                <a:gd name="T4" fmla="*/ 32 w 176"/>
                <a:gd name="T5" fmla="*/ 31 h 68"/>
                <a:gd name="T6" fmla="*/ 36 w 176"/>
                <a:gd name="T7" fmla="*/ 22 h 68"/>
                <a:gd name="T8" fmla="*/ 41 w 176"/>
                <a:gd name="T9" fmla="*/ 27 h 68"/>
                <a:gd name="T10" fmla="*/ 59 w 176"/>
                <a:gd name="T11" fmla="*/ 0 h 68"/>
                <a:gd name="T12" fmla="*/ 68 w 176"/>
                <a:gd name="T13" fmla="*/ 0 h 68"/>
                <a:gd name="T14" fmla="*/ 77 w 176"/>
                <a:gd name="T15" fmla="*/ 0 h 68"/>
                <a:gd name="T16" fmla="*/ 81 w 176"/>
                <a:gd name="T17" fmla="*/ 4 h 68"/>
                <a:gd name="T18" fmla="*/ 90 w 176"/>
                <a:gd name="T19" fmla="*/ 4 h 68"/>
                <a:gd name="T20" fmla="*/ 95 w 176"/>
                <a:gd name="T21" fmla="*/ 9 h 68"/>
                <a:gd name="T22" fmla="*/ 99 w 176"/>
                <a:gd name="T23" fmla="*/ 18 h 68"/>
                <a:gd name="T24" fmla="*/ 108 w 176"/>
                <a:gd name="T25" fmla="*/ 18 h 68"/>
                <a:gd name="T26" fmla="*/ 117 w 176"/>
                <a:gd name="T27" fmla="*/ 27 h 68"/>
                <a:gd name="T28" fmla="*/ 126 w 176"/>
                <a:gd name="T29" fmla="*/ 31 h 68"/>
                <a:gd name="T30" fmla="*/ 126 w 176"/>
                <a:gd name="T31" fmla="*/ 27 h 68"/>
                <a:gd name="T32" fmla="*/ 131 w 176"/>
                <a:gd name="T33" fmla="*/ 31 h 68"/>
                <a:gd name="T34" fmla="*/ 126 w 176"/>
                <a:gd name="T35" fmla="*/ 36 h 68"/>
                <a:gd name="T36" fmla="*/ 131 w 176"/>
                <a:gd name="T37" fmla="*/ 31 h 68"/>
                <a:gd name="T38" fmla="*/ 135 w 176"/>
                <a:gd name="T39" fmla="*/ 41 h 68"/>
                <a:gd name="T40" fmla="*/ 135 w 176"/>
                <a:gd name="T41" fmla="*/ 41 h 68"/>
                <a:gd name="T42" fmla="*/ 144 w 176"/>
                <a:gd name="T43" fmla="*/ 45 h 68"/>
                <a:gd name="T44" fmla="*/ 153 w 176"/>
                <a:gd name="T45" fmla="*/ 45 h 68"/>
                <a:gd name="T46" fmla="*/ 149 w 176"/>
                <a:gd name="T47" fmla="*/ 50 h 68"/>
                <a:gd name="T48" fmla="*/ 153 w 176"/>
                <a:gd name="T49" fmla="*/ 50 h 68"/>
                <a:gd name="T50" fmla="*/ 163 w 176"/>
                <a:gd name="T51" fmla="*/ 54 h 68"/>
                <a:gd name="T52" fmla="*/ 172 w 176"/>
                <a:gd name="T53" fmla="*/ 59 h 68"/>
                <a:gd name="T54" fmla="*/ 176 w 176"/>
                <a:gd name="T55" fmla="*/ 59 h 68"/>
                <a:gd name="T56" fmla="*/ 172 w 176"/>
                <a:gd name="T57" fmla="*/ 63 h 68"/>
                <a:gd name="T58" fmla="*/ 163 w 176"/>
                <a:gd name="T59" fmla="*/ 68 h 68"/>
                <a:gd name="T60" fmla="*/ 158 w 176"/>
                <a:gd name="T61" fmla="*/ 68 h 68"/>
                <a:gd name="T62" fmla="*/ 158 w 176"/>
                <a:gd name="T63" fmla="*/ 68 h 68"/>
                <a:gd name="T64" fmla="*/ 149 w 176"/>
                <a:gd name="T65" fmla="*/ 68 h 68"/>
                <a:gd name="T66" fmla="*/ 131 w 176"/>
                <a:gd name="T67" fmla="*/ 68 h 68"/>
                <a:gd name="T68" fmla="*/ 117 w 176"/>
                <a:gd name="T69" fmla="*/ 68 h 68"/>
                <a:gd name="T70" fmla="*/ 126 w 176"/>
                <a:gd name="T71" fmla="*/ 59 h 68"/>
                <a:gd name="T72" fmla="*/ 126 w 176"/>
                <a:gd name="T73" fmla="*/ 54 h 68"/>
                <a:gd name="T74" fmla="*/ 122 w 176"/>
                <a:gd name="T75" fmla="*/ 50 h 68"/>
                <a:gd name="T76" fmla="*/ 108 w 176"/>
                <a:gd name="T77" fmla="*/ 50 h 68"/>
                <a:gd name="T78" fmla="*/ 104 w 176"/>
                <a:gd name="T79" fmla="*/ 45 h 68"/>
                <a:gd name="T80" fmla="*/ 104 w 176"/>
                <a:gd name="T81" fmla="*/ 31 h 68"/>
                <a:gd name="T82" fmla="*/ 95 w 176"/>
                <a:gd name="T83" fmla="*/ 31 h 68"/>
                <a:gd name="T84" fmla="*/ 77 w 176"/>
                <a:gd name="T85" fmla="*/ 27 h 68"/>
                <a:gd name="T86" fmla="*/ 77 w 176"/>
                <a:gd name="T87" fmla="*/ 22 h 68"/>
                <a:gd name="T88" fmla="*/ 68 w 176"/>
                <a:gd name="T89" fmla="*/ 22 h 68"/>
                <a:gd name="T90" fmla="*/ 63 w 176"/>
                <a:gd name="T91" fmla="*/ 22 h 68"/>
                <a:gd name="T92" fmla="*/ 54 w 176"/>
                <a:gd name="T93" fmla="*/ 18 h 68"/>
                <a:gd name="T94" fmla="*/ 54 w 176"/>
                <a:gd name="T95" fmla="*/ 13 h 68"/>
                <a:gd name="T96" fmla="*/ 59 w 176"/>
                <a:gd name="T97" fmla="*/ 13 h 68"/>
                <a:gd name="T98" fmla="*/ 54 w 176"/>
                <a:gd name="T99" fmla="*/ 9 h 68"/>
                <a:gd name="T100" fmla="*/ 36 w 176"/>
                <a:gd name="T101" fmla="*/ 13 h 68"/>
                <a:gd name="T102" fmla="*/ 32 w 176"/>
                <a:gd name="T103" fmla="*/ 18 h 68"/>
                <a:gd name="T104" fmla="*/ 27 w 176"/>
                <a:gd name="T105" fmla="*/ 18 h 68"/>
                <a:gd name="T106" fmla="*/ 18 w 176"/>
                <a:gd name="T107" fmla="*/ 18 h 68"/>
                <a:gd name="T108" fmla="*/ 13 w 176"/>
                <a:gd name="T109" fmla="*/ 22 h 68"/>
                <a:gd name="T110" fmla="*/ 9 w 176"/>
                <a:gd name="T111" fmla="*/ 22 h 68"/>
                <a:gd name="T112" fmla="*/ 4 w 176"/>
                <a:gd name="T113" fmla="*/ 22 h 68"/>
                <a:gd name="T114" fmla="*/ 0 w 176"/>
                <a:gd name="T115" fmla="*/ 22 h 68"/>
                <a:gd name="T116" fmla="*/ 9 w 176"/>
                <a:gd name="T117" fmla="*/ 22 h 68"/>
                <a:gd name="T118" fmla="*/ 13 w 176"/>
                <a:gd name="T119" fmla="*/ 13 h 68"/>
                <a:gd name="T120" fmla="*/ 36 w 176"/>
                <a:gd name="T121" fmla="*/ 4 h 68"/>
                <a:gd name="T122" fmla="*/ 54 w 176"/>
                <a:gd name="T1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68">
                  <a:moveTo>
                    <a:pt x="41" y="31"/>
                  </a:moveTo>
                  <a:lnTo>
                    <a:pt x="41" y="31"/>
                  </a:lnTo>
                  <a:lnTo>
                    <a:pt x="36" y="31"/>
                  </a:lnTo>
                  <a:lnTo>
                    <a:pt x="32" y="31"/>
                  </a:lnTo>
                  <a:lnTo>
                    <a:pt x="32" y="31"/>
                  </a:lnTo>
                  <a:lnTo>
                    <a:pt x="32" y="31"/>
                  </a:lnTo>
                  <a:lnTo>
                    <a:pt x="32" y="31"/>
                  </a:lnTo>
                  <a:lnTo>
                    <a:pt x="27" y="31"/>
                  </a:lnTo>
                  <a:lnTo>
                    <a:pt x="27" y="31"/>
                  </a:lnTo>
                  <a:lnTo>
                    <a:pt x="32" y="31"/>
                  </a:lnTo>
                  <a:lnTo>
                    <a:pt x="32" y="31"/>
                  </a:lnTo>
                  <a:lnTo>
                    <a:pt x="32" y="31"/>
                  </a:lnTo>
                  <a:lnTo>
                    <a:pt x="32" y="31"/>
                  </a:lnTo>
                  <a:lnTo>
                    <a:pt x="32" y="27"/>
                  </a:lnTo>
                  <a:lnTo>
                    <a:pt x="32" y="27"/>
                  </a:lnTo>
                  <a:lnTo>
                    <a:pt x="36" y="22"/>
                  </a:lnTo>
                  <a:lnTo>
                    <a:pt x="36" y="22"/>
                  </a:lnTo>
                  <a:lnTo>
                    <a:pt x="36" y="22"/>
                  </a:lnTo>
                  <a:lnTo>
                    <a:pt x="41" y="27"/>
                  </a:lnTo>
                  <a:lnTo>
                    <a:pt x="41" y="27"/>
                  </a:lnTo>
                  <a:lnTo>
                    <a:pt x="41" y="31"/>
                  </a:lnTo>
                  <a:lnTo>
                    <a:pt x="41" y="31"/>
                  </a:lnTo>
                  <a:moveTo>
                    <a:pt x="59" y="0"/>
                  </a:moveTo>
                  <a:lnTo>
                    <a:pt x="59" y="0"/>
                  </a:lnTo>
                  <a:lnTo>
                    <a:pt x="63" y="0"/>
                  </a:lnTo>
                  <a:lnTo>
                    <a:pt x="68" y="0"/>
                  </a:lnTo>
                  <a:lnTo>
                    <a:pt x="68" y="0"/>
                  </a:lnTo>
                  <a:lnTo>
                    <a:pt x="68" y="0"/>
                  </a:lnTo>
                  <a:lnTo>
                    <a:pt x="68" y="4"/>
                  </a:lnTo>
                  <a:lnTo>
                    <a:pt x="72" y="4"/>
                  </a:lnTo>
                  <a:lnTo>
                    <a:pt x="72" y="0"/>
                  </a:lnTo>
                  <a:lnTo>
                    <a:pt x="77" y="0"/>
                  </a:lnTo>
                  <a:lnTo>
                    <a:pt x="81" y="4"/>
                  </a:lnTo>
                  <a:lnTo>
                    <a:pt x="81" y="4"/>
                  </a:lnTo>
                  <a:lnTo>
                    <a:pt x="81" y="4"/>
                  </a:lnTo>
                  <a:lnTo>
                    <a:pt x="81" y="4"/>
                  </a:lnTo>
                  <a:lnTo>
                    <a:pt x="86" y="4"/>
                  </a:lnTo>
                  <a:lnTo>
                    <a:pt x="86" y="4"/>
                  </a:lnTo>
                  <a:lnTo>
                    <a:pt x="86" y="4"/>
                  </a:lnTo>
                  <a:lnTo>
                    <a:pt x="90" y="4"/>
                  </a:lnTo>
                  <a:lnTo>
                    <a:pt x="90" y="9"/>
                  </a:lnTo>
                  <a:lnTo>
                    <a:pt x="90" y="4"/>
                  </a:lnTo>
                  <a:lnTo>
                    <a:pt x="90" y="9"/>
                  </a:lnTo>
                  <a:lnTo>
                    <a:pt x="95" y="9"/>
                  </a:lnTo>
                  <a:lnTo>
                    <a:pt x="95" y="13"/>
                  </a:lnTo>
                  <a:lnTo>
                    <a:pt x="95" y="13"/>
                  </a:lnTo>
                  <a:lnTo>
                    <a:pt x="99" y="13"/>
                  </a:lnTo>
                  <a:lnTo>
                    <a:pt x="99" y="18"/>
                  </a:lnTo>
                  <a:lnTo>
                    <a:pt x="99" y="18"/>
                  </a:lnTo>
                  <a:lnTo>
                    <a:pt x="104" y="18"/>
                  </a:lnTo>
                  <a:lnTo>
                    <a:pt x="104" y="18"/>
                  </a:lnTo>
                  <a:lnTo>
                    <a:pt x="108" y="18"/>
                  </a:lnTo>
                  <a:lnTo>
                    <a:pt x="108" y="18"/>
                  </a:lnTo>
                  <a:lnTo>
                    <a:pt x="108" y="18"/>
                  </a:lnTo>
                  <a:lnTo>
                    <a:pt x="117" y="22"/>
                  </a:lnTo>
                  <a:lnTo>
                    <a:pt x="117" y="27"/>
                  </a:lnTo>
                  <a:lnTo>
                    <a:pt x="122" y="27"/>
                  </a:lnTo>
                  <a:lnTo>
                    <a:pt x="122" y="27"/>
                  </a:lnTo>
                  <a:lnTo>
                    <a:pt x="126" y="31"/>
                  </a:lnTo>
                  <a:lnTo>
                    <a:pt x="126" y="31"/>
                  </a:lnTo>
                  <a:lnTo>
                    <a:pt x="126" y="27"/>
                  </a:lnTo>
                  <a:lnTo>
                    <a:pt x="126" y="27"/>
                  </a:lnTo>
                  <a:lnTo>
                    <a:pt x="126" y="27"/>
                  </a:lnTo>
                  <a:lnTo>
                    <a:pt x="126" y="27"/>
                  </a:lnTo>
                  <a:lnTo>
                    <a:pt x="126" y="31"/>
                  </a:lnTo>
                  <a:lnTo>
                    <a:pt x="126" y="31"/>
                  </a:lnTo>
                  <a:lnTo>
                    <a:pt x="131" y="31"/>
                  </a:lnTo>
                  <a:lnTo>
                    <a:pt x="131" y="31"/>
                  </a:lnTo>
                  <a:lnTo>
                    <a:pt x="131" y="31"/>
                  </a:lnTo>
                  <a:lnTo>
                    <a:pt x="131" y="31"/>
                  </a:lnTo>
                  <a:lnTo>
                    <a:pt x="126" y="31"/>
                  </a:lnTo>
                  <a:lnTo>
                    <a:pt x="126" y="36"/>
                  </a:lnTo>
                  <a:lnTo>
                    <a:pt x="126" y="36"/>
                  </a:lnTo>
                  <a:lnTo>
                    <a:pt x="131" y="36"/>
                  </a:lnTo>
                  <a:lnTo>
                    <a:pt x="131" y="36"/>
                  </a:lnTo>
                  <a:lnTo>
                    <a:pt x="131" y="31"/>
                  </a:lnTo>
                  <a:lnTo>
                    <a:pt x="135" y="36"/>
                  </a:lnTo>
                  <a:lnTo>
                    <a:pt x="135" y="36"/>
                  </a:lnTo>
                  <a:lnTo>
                    <a:pt x="135" y="36"/>
                  </a:lnTo>
                  <a:lnTo>
                    <a:pt x="135" y="41"/>
                  </a:lnTo>
                  <a:lnTo>
                    <a:pt x="135" y="36"/>
                  </a:lnTo>
                  <a:lnTo>
                    <a:pt x="135" y="36"/>
                  </a:lnTo>
                  <a:lnTo>
                    <a:pt x="135" y="41"/>
                  </a:lnTo>
                  <a:lnTo>
                    <a:pt x="135" y="41"/>
                  </a:lnTo>
                  <a:lnTo>
                    <a:pt x="140" y="41"/>
                  </a:lnTo>
                  <a:lnTo>
                    <a:pt x="140" y="41"/>
                  </a:lnTo>
                  <a:lnTo>
                    <a:pt x="144" y="41"/>
                  </a:lnTo>
                  <a:lnTo>
                    <a:pt x="144" y="45"/>
                  </a:lnTo>
                  <a:lnTo>
                    <a:pt x="149" y="45"/>
                  </a:lnTo>
                  <a:lnTo>
                    <a:pt x="153" y="45"/>
                  </a:lnTo>
                  <a:lnTo>
                    <a:pt x="153" y="45"/>
                  </a:lnTo>
                  <a:lnTo>
                    <a:pt x="153" y="45"/>
                  </a:lnTo>
                  <a:lnTo>
                    <a:pt x="153" y="45"/>
                  </a:lnTo>
                  <a:lnTo>
                    <a:pt x="153" y="50"/>
                  </a:lnTo>
                  <a:lnTo>
                    <a:pt x="153" y="50"/>
                  </a:lnTo>
                  <a:lnTo>
                    <a:pt x="149" y="50"/>
                  </a:lnTo>
                  <a:lnTo>
                    <a:pt x="149" y="50"/>
                  </a:lnTo>
                  <a:lnTo>
                    <a:pt x="149" y="50"/>
                  </a:lnTo>
                  <a:lnTo>
                    <a:pt x="149" y="50"/>
                  </a:lnTo>
                  <a:lnTo>
                    <a:pt x="153" y="50"/>
                  </a:lnTo>
                  <a:lnTo>
                    <a:pt x="153" y="50"/>
                  </a:lnTo>
                  <a:lnTo>
                    <a:pt x="158" y="50"/>
                  </a:lnTo>
                  <a:lnTo>
                    <a:pt x="158" y="50"/>
                  </a:lnTo>
                  <a:lnTo>
                    <a:pt x="163" y="54"/>
                  </a:lnTo>
                  <a:lnTo>
                    <a:pt x="163" y="54"/>
                  </a:lnTo>
                  <a:lnTo>
                    <a:pt x="167" y="54"/>
                  </a:lnTo>
                  <a:lnTo>
                    <a:pt x="167" y="54"/>
                  </a:lnTo>
                  <a:lnTo>
                    <a:pt x="172" y="59"/>
                  </a:lnTo>
                  <a:lnTo>
                    <a:pt x="172" y="59"/>
                  </a:lnTo>
                  <a:lnTo>
                    <a:pt x="172" y="59"/>
                  </a:lnTo>
                  <a:lnTo>
                    <a:pt x="176" y="59"/>
                  </a:lnTo>
                  <a:lnTo>
                    <a:pt x="176" y="59"/>
                  </a:lnTo>
                  <a:lnTo>
                    <a:pt x="176" y="59"/>
                  </a:lnTo>
                  <a:lnTo>
                    <a:pt x="176" y="63"/>
                  </a:lnTo>
                  <a:lnTo>
                    <a:pt x="176" y="63"/>
                  </a:lnTo>
                  <a:lnTo>
                    <a:pt x="172" y="63"/>
                  </a:lnTo>
                  <a:lnTo>
                    <a:pt x="172" y="63"/>
                  </a:lnTo>
                  <a:lnTo>
                    <a:pt x="172" y="63"/>
                  </a:lnTo>
                  <a:lnTo>
                    <a:pt x="167" y="63"/>
                  </a:lnTo>
                  <a:lnTo>
                    <a:pt x="163" y="68"/>
                  </a:lnTo>
                  <a:lnTo>
                    <a:pt x="163" y="68"/>
                  </a:lnTo>
                  <a:lnTo>
                    <a:pt x="158" y="68"/>
                  </a:lnTo>
                  <a:lnTo>
                    <a:pt x="158" y="68"/>
                  </a:lnTo>
                  <a:lnTo>
                    <a:pt x="158" y="68"/>
                  </a:lnTo>
                  <a:lnTo>
                    <a:pt x="158" y="68"/>
                  </a:lnTo>
                  <a:lnTo>
                    <a:pt x="158" y="63"/>
                  </a:lnTo>
                  <a:lnTo>
                    <a:pt x="158" y="68"/>
                  </a:lnTo>
                  <a:lnTo>
                    <a:pt x="158" y="68"/>
                  </a:lnTo>
                  <a:lnTo>
                    <a:pt x="153" y="68"/>
                  </a:lnTo>
                  <a:lnTo>
                    <a:pt x="149" y="68"/>
                  </a:lnTo>
                  <a:lnTo>
                    <a:pt x="149" y="68"/>
                  </a:lnTo>
                  <a:lnTo>
                    <a:pt x="149" y="68"/>
                  </a:lnTo>
                  <a:lnTo>
                    <a:pt x="140" y="63"/>
                  </a:lnTo>
                  <a:lnTo>
                    <a:pt x="140" y="63"/>
                  </a:lnTo>
                  <a:lnTo>
                    <a:pt x="135" y="68"/>
                  </a:lnTo>
                  <a:lnTo>
                    <a:pt x="131" y="68"/>
                  </a:lnTo>
                  <a:lnTo>
                    <a:pt x="126" y="68"/>
                  </a:lnTo>
                  <a:lnTo>
                    <a:pt x="126" y="68"/>
                  </a:lnTo>
                  <a:lnTo>
                    <a:pt x="122" y="68"/>
                  </a:lnTo>
                  <a:lnTo>
                    <a:pt x="117" y="68"/>
                  </a:lnTo>
                  <a:lnTo>
                    <a:pt x="113" y="68"/>
                  </a:lnTo>
                  <a:lnTo>
                    <a:pt x="117" y="63"/>
                  </a:lnTo>
                  <a:lnTo>
                    <a:pt x="122" y="59"/>
                  </a:lnTo>
                  <a:lnTo>
                    <a:pt x="126" y="59"/>
                  </a:lnTo>
                  <a:lnTo>
                    <a:pt x="126" y="59"/>
                  </a:lnTo>
                  <a:lnTo>
                    <a:pt x="126" y="54"/>
                  </a:lnTo>
                  <a:lnTo>
                    <a:pt x="126" y="54"/>
                  </a:lnTo>
                  <a:lnTo>
                    <a:pt x="126" y="54"/>
                  </a:lnTo>
                  <a:lnTo>
                    <a:pt x="126" y="54"/>
                  </a:lnTo>
                  <a:lnTo>
                    <a:pt x="126" y="54"/>
                  </a:lnTo>
                  <a:lnTo>
                    <a:pt x="122" y="50"/>
                  </a:lnTo>
                  <a:lnTo>
                    <a:pt x="122" y="50"/>
                  </a:lnTo>
                  <a:lnTo>
                    <a:pt x="117" y="50"/>
                  </a:lnTo>
                  <a:lnTo>
                    <a:pt x="113" y="50"/>
                  </a:lnTo>
                  <a:lnTo>
                    <a:pt x="113" y="50"/>
                  </a:lnTo>
                  <a:lnTo>
                    <a:pt x="108" y="50"/>
                  </a:lnTo>
                  <a:lnTo>
                    <a:pt x="108" y="45"/>
                  </a:lnTo>
                  <a:lnTo>
                    <a:pt x="108" y="45"/>
                  </a:lnTo>
                  <a:lnTo>
                    <a:pt x="104" y="45"/>
                  </a:lnTo>
                  <a:lnTo>
                    <a:pt x="104" y="45"/>
                  </a:lnTo>
                  <a:lnTo>
                    <a:pt x="104" y="41"/>
                  </a:lnTo>
                  <a:lnTo>
                    <a:pt x="104" y="36"/>
                  </a:lnTo>
                  <a:lnTo>
                    <a:pt x="104" y="36"/>
                  </a:lnTo>
                  <a:lnTo>
                    <a:pt x="104" y="31"/>
                  </a:lnTo>
                  <a:lnTo>
                    <a:pt x="104" y="31"/>
                  </a:lnTo>
                  <a:lnTo>
                    <a:pt x="95" y="31"/>
                  </a:lnTo>
                  <a:lnTo>
                    <a:pt x="95" y="31"/>
                  </a:lnTo>
                  <a:lnTo>
                    <a:pt x="95" y="31"/>
                  </a:lnTo>
                  <a:lnTo>
                    <a:pt x="86" y="27"/>
                  </a:lnTo>
                  <a:lnTo>
                    <a:pt x="81" y="27"/>
                  </a:lnTo>
                  <a:lnTo>
                    <a:pt x="81" y="27"/>
                  </a:lnTo>
                  <a:lnTo>
                    <a:pt x="77" y="27"/>
                  </a:lnTo>
                  <a:lnTo>
                    <a:pt x="77" y="22"/>
                  </a:lnTo>
                  <a:lnTo>
                    <a:pt x="77" y="22"/>
                  </a:lnTo>
                  <a:lnTo>
                    <a:pt x="77" y="22"/>
                  </a:lnTo>
                  <a:lnTo>
                    <a:pt x="77" y="22"/>
                  </a:lnTo>
                  <a:lnTo>
                    <a:pt x="68" y="22"/>
                  </a:lnTo>
                  <a:lnTo>
                    <a:pt x="68" y="22"/>
                  </a:lnTo>
                  <a:lnTo>
                    <a:pt x="68" y="22"/>
                  </a:lnTo>
                  <a:lnTo>
                    <a:pt x="68" y="22"/>
                  </a:lnTo>
                  <a:lnTo>
                    <a:pt x="68" y="18"/>
                  </a:lnTo>
                  <a:lnTo>
                    <a:pt x="68" y="18"/>
                  </a:lnTo>
                  <a:lnTo>
                    <a:pt x="63" y="18"/>
                  </a:lnTo>
                  <a:lnTo>
                    <a:pt x="63" y="22"/>
                  </a:lnTo>
                  <a:lnTo>
                    <a:pt x="63" y="22"/>
                  </a:lnTo>
                  <a:lnTo>
                    <a:pt x="63" y="22"/>
                  </a:lnTo>
                  <a:lnTo>
                    <a:pt x="63" y="18"/>
                  </a:lnTo>
                  <a:lnTo>
                    <a:pt x="54" y="18"/>
                  </a:lnTo>
                  <a:lnTo>
                    <a:pt x="54" y="18"/>
                  </a:lnTo>
                  <a:lnTo>
                    <a:pt x="54" y="18"/>
                  </a:lnTo>
                  <a:lnTo>
                    <a:pt x="50" y="13"/>
                  </a:lnTo>
                  <a:lnTo>
                    <a:pt x="54" y="13"/>
                  </a:lnTo>
                  <a:lnTo>
                    <a:pt x="59" y="13"/>
                  </a:lnTo>
                  <a:lnTo>
                    <a:pt x="59" y="13"/>
                  </a:lnTo>
                  <a:lnTo>
                    <a:pt x="59" y="13"/>
                  </a:lnTo>
                  <a:lnTo>
                    <a:pt x="59" y="13"/>
                  </a:lnTo>
                  <a:lnTo>
                    <a:pt x="59" y="9"/>
                  </a:lnTo>
                  <a:lnTo>
                    <a:pt x="59" y="9"/>
                  </a:lnTo>
                  <a:lnTo>
                    <a:pt x="59" y="9"/>
                  </a:lnTo>
                  <a:lnTo>
                    <a:pt x="54" y="9"/>
                  </a:lnTo>
                  <a:lnTo>
                    <a:pt x="41" y="9"/>
                  </a:lnTo>
                  <a:lnTo>
                    <a:pt x="41" y="9"/>
                  </a:lnTo>
                  <a:lnTo>
                    <a:pt x="41" y="9"/>
                  </a:lnTo>
                  <a:lnTo>
                    <a:pt x="36" y="13"/>
                  </a:lnTo>
                  <a:lnTo>
                    <a:pt x="36" y="13"/>
                  </a:lnTo>
                  <a:lnTo>
                    <a:pt x="32" y="13"/>
                  </a:lnTo>
                  <a:lnTo>
                    <a:pt x="32" y="13"/>
                  </a:lnTo>
                  <a:lnTo>
                    <a:pt x="32" y="18"/>
                  </a:lnTo>
                  <a:lnTo>
                    <a:pt x="27" y="18"/>
                  </a:lnTo>
                  <a:lnTo>
                    <a:pt x="27" y="18"/>
                  </a:lnTo>
                  <a:lnTo>
                    <a:pt x="27" y="18"/>
                  </a:lnTo>
                  <a:lnTo>
                    <a:pt x="27" y="18"/>
                  </a:lnTo>
                  <a:lnTo>
                    <a:pt x="22" y="18"/>
                  </a:lnTo>
                  <a:lnTo>
                    <a:pt x="22" y="18"/>
                  </a:lnTo>
                  <a:lnTo>
                    <a:pt x="18" y="18"/>
                  </a:lnTo>
                  <a:lnTo>
                    <a:pt x="18" y="18"/>
                  </a:lnTo>
                  <a:lnTo>
                    <a:pt x="18" y="18"/>
                  </a:lnTo>
                  <a:lnTo>
                    <a:pt x="18" y="22"/>
                  </a:lnTo>
                  <a:lnTo>
                    <a:pt x="18" y="22"/>
                  </a:lnTo>
                  <a:lnTo>
                    <a:pt x="13" y="22"/>
                  </a:lnTo>
                  <a:lnTo>
                    <a:pt x="13" y="22"/>
                  </a:lnTo>
                  <a:lnTo>
                    <a:pt x="9" y="27"/>
                  </a:lnTo>
                  <a:lnTo>
                    <a:pt x="9" y="27"/>
                  </a:lnTo>
                  <a:lnTo>
                    <a:pt x="9" y="22"/>
                  </a:lnTo>
                  <a:lnTo>
                    <a:pt x="9" y="22"/>
                  </a:lnTo>
                  <a:lnTo>
                    <a:pt x="9" y="22"/>
                  </a:lnTo>
                  <a:lnTo>
                    <a:pt x="4" y="22"/>
                  </a:lnTo>
                  <a:lnTo>
                    <a:pt x="4" y="22"/>
                  </a:lnTo>
                  <a:lnTo>
                    <a:pt x="4" y="22"/>
                  </a:lnTo>
                  <a:lnTo>
                    <a:pt x="4" y="22"/>
                  </a:lnTo>
                  <a:lnTo>
                    <a:pt x="0" y="22"/>
                  </a:lnTo>
                  <a:lnTo>
                    <a:pt x="0" y="22"/>
                  </a:lnTo>
                  <a:lnTo>
                    <a:pt x="9" y="22"/>
                  </a:lnTo>
                  <a:lnTo>
                    <a:pt x="9" y="22"/>
                  </a:lnTo>
                  <a:lnTo>
                    <a:pt x="9" y="22"/>
                  </a:lnTo>
                  <a:lnTo>
                    <a:pt x="9" y="22"/>
                  </a:lnTo>
                  <a:lnTo>
                    <a:pt x="13" y="18"/>
                  </a:lnTo>
                  <a:lnTo>
                    <a:pt x="13" y="18"/>
                  </a:lnTo>
                  <a:lnTo>
                    <a:pt x="13" y="13"/>
                  </a:lnTo>
                  <a:lnTo>
                    <a:pt x="13" y="13"/>
                  </a:lnTo>
                  <a:lnTo>
                    <a:pt x="18" y="9"/>
                  </a:lnTo>
                  <a:lnTo>
                    <a:pt x="18" y="9"/>
                  </a:lnTo>
                  <a:lnTo>
                    <a:pt x="36" y="4"/>
                  </a:lnTo>
                  <a:lnTo>
                    <a:pt x="36" y="4"/>
                  </a:lnTo>
                  <a:lnTo>
                    <a:pt x="45" y="0"/>
                  </a:lnTo>
                  <a:lnTo>
                    <a:pt x="45" y="0"/>
                  </a:lnTo>
                  <a:lnTo>
                    <a:pt x="50" y="0"/>
                  </a:lnTo>
                  <a:lnTo>
                    <a:pt x="54" y="0"/>
                  </a:lnTo>
                  <a:lnTo>
                    <a:pt x="59" y="0"/>
                  </a:lnTo>
                </a:path>
              </a:pathLst>
            </a:custGeom>
            <a:solidFill>
              <a:srgbClr val="01FF15">
                <a:alpha val="15000"/>
              </a:srgb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1" name="Freeform 47"/>
            <p:cNvSpPr>
              <a:spLocks/>
            </p:cNvSpPr>
            <p:nvPr/>
          </p:nvSpPr>
          <p:spPr bwMode="auto">
            <a:xfrm>
              <a:off x="1182324" y="2274975"/>
              <a:ext cx="88517" cy="77075"/>
            </a:xfrm>
            <a:custGeom>
              <a:avLst/>
              <a:gdLst>
                <a:gd name="T0" fmla="*/ 22 w 58"/>
                <a:gd name="T1" fmla="*/ 4 h 45"/>
                <a:gd name="T2" fmla="*/ 27 w 58"/>
                <a:gd name="T3" fmla="*/ 4 h 45"/>
                <a:gd name="T4" fmla="*/ 27 w 58"/>
                <a:gd name="T5" fmla="*/ 4 h 45"/>
                <a:gd name="T6" fmla="*/ 31 w 58"/>
                <a:gd name="T7" fmla="*/ 9 h 45"/>
                <a:gd name="T8" fmla="*/ 36 w 58"/>
                <a:gd name="T9" fmla="*/ 4 h 45"/>
                <a:gd name="T10" fmla="*/ 36 w 58"/>
                <a:gd name="T11" fmla="*/ 9 h 45"/>
                <a:gd name="T12" fmla="*/ 36 w 58"/>
                <a:gd name="T13" fmla="*/ 13 h 45"/>
                <a:gd name="T14" fmla="*/ 45 w 58"/>
                <a:gd name="T15" fmla="*/ 13 h 45"/>
                <a:gd name="T16" fmla="*/ 45 w 58"/>
                <a:gd name="T17" fmla="*/ 13 h 45"/>
                <a:gd name="T18" fmla="*/ 40 w 58"/>
                <a:gd name="T19" fmla="*/ 13 h 45"/>
                <a:gd name="T20" fmla="*/ 40 w 58"/>
                <a:gd name="T21" fmla="*/ 18 h 45"/>
                <a:gd name="T22" fmla="*/ 40 w 58"/>
                <a:gd name="T23" fmla="*/ 18 h 45"/>
                <a:gd name="T24" fmla="*/ 45 w 58"/>
                <a:gd name="T25" fmla="*/ 18 h 45"/>
                <a:gd name="T26" fmla="*/ 49 w 58"/>
                <a:gd name="T27" fmla="*/ 18 h 45"/>
                <a:gd name="T28" fmla="*/ 54 w 58"/>
                <a:gd name="T29" fmla="*/ 22 h 45"/>
                <a:gd name="T30" fmla="*/ 58 w 58"/>
                <a:gd name="T31" fmla="*/ 27 h 45"/>
                <a:gd name="T32" fmla="*/ 58 w 58"/>
                <a:gd name="T33" fmla="*/ 27 h 45"/>
                <a:gd name="T34" fmla="*/ 58 w 58"/>
                <a:gd name="T35" fmla="*/ 31 h 45"/>
                <a:gd name="T36" fmla="*/ 54 w 58"/>
                <a:gd name="T37" fmla="*/ 31 h 45"/>
                <a:gd name="T38" fmla="*/ 54 w 58"/>
                <a:gd name="T39" fmla="*/ 36 h 45"/>
                <a:gd name="T40" fmla="*/ 49 w 58"/>
                <a:gd name="T41" fmla="*/ 36 h 45"/>
                <a:gd name="T42" fmla="*/ 49 w 58"/>
                <a:gd name="T43" fmla="*/ 31 h 45"/>
                <a:gd name="T44" fmla="*/ 45 w 58"/>
                <a:gd name="T45" fmla="*/ 31 h 45"/>
                <a:gd name="T46" fmla="*/ 40 w 58"/>
                <a:gd name="T47" fmla="*/ 31 h 45"/>
                <a:gd name="T48" fmla="*/ 36 w 58"/>
                <a:gd name="T49" fmla="*/ 31 h 45"/>
                <a:gd name="T50" fmla="*/ 31 w 58"/>
                <a:gd name="T51" fmla="*/ 31 h 45"/>
                <a:gd name="T52" fmla="*/ 27 w 58"/>
                <a:gd name="T53" fmla="*/ 31 h 45"/>
                <a:gd name="T54" fmla="*/ 22 w 58"/>
                <a:gd name="T55" fmla="*/ 36 h 45"/>
                <a:gd name="T56" fmla="*/ 18 w 58"/>
                <a:gd name="T57" fmla="*/ 31 h 45"/>
                <a:gd name="T58" fmla="*/ 13 w 58"/>
                <a:gd name="T59" fmla="*/ 31 h 45"/>
                <a:gd name="T60" fmla="*/ 13 w 58"/>
                <a:gd name="T61" fmla="*/ 31 h 45"/>
                <a:gd name="T62" fmla="*/ 13 w 58"/>
                <a:gd name="T63" fmla="*/ 36 h 45"/>
                <a:gd name="T64" fmla="*/ 9 w 58"/>
                <a:gd name="T65" fmla="*/ 40 h 45"/>
                <a:gd name="T66" fmla="*/ 4 w 58"/>
                <a:gd name="T67" fmla="*/ 45 h 45"/>
                <a:gd name="T68" fmla="*/ 4 w 58"/>
                <a:gd name="T69" fmla="*/ 45 h 45"/>
                <a:gd name="T70" fmla="*/ 0 w 58"/>
                <a:gd name="T71" fmla="*/ 40 h 45"/>
                <a:gd name="T72" fmla="*/ 0 w 58"/>
                <a:gd name="T73" fmla="*/ 40 h 45"/>
                <a:gd name="T74" fmla="*/ 0 w 58"/>
                <a:gd name="T75" fmla="*/ 36 h 45"/>
                <a:gd name="T76" fmla="*/ 0 w 58"/>
                <a:gd name="T77" fmla="*/ 36 h 45"/>
                <a:gd name="T78" fmla="*/ 0 w 58"/>
                <a:gd name="T79" fmla="*/ 31 h 45"/>
                <a:gd name="T80" fmla="*/ 0 w 58"/>
                <a:gd name="T81" fmla="*/ 27 h 45"/>
                <a:gd name="T82" fmla="*/ 0 w 58"/>
                <a:gd name="T83" fmla="*/ 27 h 45"/>
                <a:gd name="T84" fmla="*/ 0 w 58"/>
                <a:gd name="T85" fmla="*/ 27 h 45"/>
                <a:gd name="T86" fmla="*/ 4 w 58"/>
                <a:gd name="T87" fmla="*/ 22 h 45"/>
                <a:gd name="T88" fmla="*/ 4 w 58"/>
                <a:gd name="T89" fmla="*/ 22 h 45"/>
                <a:gd name="T90" fmla="*/ 4 w 58"/>
                <a:gd name="T91" fmla="*/ 18 h 45"/>
                <a:gd name="T92" fmla="*/ 4 w 58"/>
                <a:gd name="T93" fmla="*/ 13 h 45"/>
                <a:gd name="T94" fmla="*/ 4 w 58"/>
                <a:gd name="T95" fmla="*/ 13 h 45"/>
                <a:gd name="T96" fmla="*/ 4 w 58"/>
                <a:gd name="T97" fmla="*/ 9 h 45"/>
                <a:gd name="T98" fmla="*/ 4 w 58"/>
                <a:gd name="T99" fmla="*/ 4 h 45"/>
                <a:gd name="T100" fmla="*/ 4 w 58"/>
                <a:gd name="T101" fmla="*/ 4 h 45"/>
                <a:gd name="T102" fmla="*/ 9 w 58"/>
                <a:gd name="T103" fmla="*/ 0 h 45"/>
                <a:gd name="T104" fmla="*/ 9 w 58"/>
                <a:gd name="T105" fmla="*/ 0 h 45"/>
                <a:gd name="T106" fmla="*/ 13 w 58"/>
                <a:gd name="T107" fmla="*/ 4 h 45"/>
                <a:gd name="T108" fmla="*/ 18 w 58"/>
                <a:gd name="T109" fmla="*/ 0 h 45"/>
                <a:gd name="T110" fmla="*/ 22 w 58"/>
                <a:gd name="T11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45">
                  <a:moveTo>
                    <a:pt x="22" y="4"/>
                  </a:moveTo>
                  <a:lnTo>
                    <a:pt x="22" y="4"/>
                  </a:lnTo>
                  <a:lnTo>
                    <a:pt x="22" y="4"/>
                  </a:lnTo>
                  <a:lnTo>
                    <a:pt x="27" y="4"/>
                  </a:lnTo>
                  <a:lnTo>
                    <a:pt x="27" y="4"/>
                  </a:lnTo>
                  <a:lnTo>
                    <a:pt x="27" y="4"/>
                  </a:lnTo>
                  <a:lnTo>
                    <a:pt x="31" y="4"/>
                  </a:lnTo>
                  <a:lnTo>
                    <a:pt x="31" y="9"/>
                  </a:lnTo>
                  <a:lnTo>
                    <a:pt x="31" y="9"/>
                  </a:lnTo>
                  <a:lnTo>
                    <a:pt x="36" y="4"/>
                  </a:lnTo>
                  <a:lnTo>
                    <a:pt x="36" y="4"/>
                  </a:lnTo>
                  <a:lnTo>
                    <a:pt x="36" y="9"/>
                  </a:lnTo>
                  <a:lnTo>
                    <a:pt x="36" y="9"/>
                  </a:lnTo>
                  <a:lnTo>
                    <a:pt x="36" y="13"/>
                  </a:lnTo>
                  <a:lnTo>
                    <a:pt x="40" y="13"/>
                  </a:lnTo>
                  <a:lnTo>
                    <a:pt x="45" y="13"/>
                  </a:lnTo>
                  <a:lnTo>
                    <a:pt x="45" y="13"/>
                  </a:lnTo>
                  <a:lnTo>
                    <a:pt x="45" y="13"/>
                  </a:lnTo>
                  <a:lnTo>
                    <a:pt x="45" y="18"/>
                  </a:lnTo>
                  <a:lnTo>
                    <a:pt x="40" y="13"/>
                  </a:lnTo>
                  <a:lnTo>
                    <a:pt x="40" y="13"/>
                  </a:lnTo>
                  <a:lnTo>
                    <a:pt x="40" y="18"/>
                  </a:lnTo>
                  <a:lnTo>
                    <a:pt x="40" y="18"/>
                  </a:lnTo>
                  <a:lnTo>
                    <a:pt x="40" y="18"/>
                  </a:lnTo>
                  <a:lnTo>
                    <a:pt x="45" y="18"/>
                  </a:lnTo>
                  <a:lnTo>
                    <a:pt x="45" y="18"/>
                  </a:lnTo>
                  <a:lnTo>
                    <a:pt x="49" y="18"/>
                  </a:lnTo>
                  <a:lnTo>
                    <a:pt x="49" y="18"/>
                  </a:lnTo>
                  <a:lnTo>
                    <a:pt x="49" y="18"/>
                  </a:lnTo>
                  <a:lnTo>
                    <a:pt x="54" y="22"/>
                  </a:lnTo>
                  <a:lnTo>
                    <a:pt x="58" y="27"/>
                  </a:lnTo>
                  <a:lnTo>
                    <a:pt x="58" y="27"/>
                  </a:lnTo>
                  <a:lnTo>
                    <a:pt x="58" y="27"/>
                  </a:lnTo>
                  <a:lnTo>
                    <a:pt x="58" y="27"/>
                  </a:lnTo>
                  <a:lnTo>
                    <a:pt x="58" y="31"/>
                  </a:lnTo>
                  <a:lnTo>
                    <a:pt x="58" y="31"/>
                  </a:lnTo>
                  <a:lnTo>
                    <a:pt x="54" y="31"/>
                  </a:lnTo>
                  <a:lnTo>
                    <a:pt x="54" y="31"/>
                  </a:lnTo>
                  <a:lnTo>
                    <a:pt x="54" y="36"/>
                  </a:lnTo>
                  <a:lnTo>
                    <a:pt x="54" y="36"/>
                  </a:lnTo>
                  <a:lnTo>
                    <a:pt x="54" y="36"/>
                  </a:lnTo>
                  <a:lnTo>
                    <a:pt x="49" y="36"/>
                  </a:lnTo>
                  <a:lnTo>
                    <a:pt x="49" y="31"/>
                  </a:lnTo>
                  <a:lnTo>
                    <a:pt x="49" y="31"/>
                  </a:lnTo>
                  <a:lnTo>
                    <a:pt x="45" y="31"/>
                  </a:lnTo>
                  <a:lnTo>
                    <a:pt x="45" y="31"/>
                  </a:lnTo>
                  <a:lnTo>
                    <a:pt x="40" y="31"/>
                  </a:lnTo>
                  <a:lnTo>
                    <a:pt x="40" y="31"/>
                  </a:lnTo>
                  <a:lnTo>
                    <a:pt x="36" y="31"/>
                  </a:lnTo>
                  <a:lnTo>
                    <a:pt x="36" y="31"/>
                  </a:lnTo>
                  <a:lnTo>
                    <a:pt x="31" y="31"/>
                  </a:lnTo>
                  <a:lnTo>
                    <a:pt x="31" y="31"/>
                  </a:lnTo>
                  <a:lnTo>
                    <a:pt x="31" y="31"/>
                  </a:lnTo>
                  <a:lnTo>
                    <a:pt x="27" y="31"/>
                  </a:lnTo>
                  <a:lnTo>
                    <a:pt x="27" y="36"/>
                  </a:lnTo>
                  <a:lnTo>
                    <a:pt x="22" y="36"/>
                  </a:lnTo>
                  <a:lnTo>
                    <a:pt x="22" y="31"/>
                  </a:lnTo>
                  <a:lnTo>
                    <a:pt x="18" y="31"/>
                  </a:lnTo>
                  <a:lnTo>
                    <a:pt x="18" y="31"/>
                  </a:lnTo>
                  <a:lnTo>
                    <a:pt x="13" y="31"/>
                  </a:lnTo>
                  <a:lnTo>
                    <a:pt x="13" y="31"/>
                  </a:lnTo>
                  <a:lnTo>
                    <a:pt x="13" y="31"/>
                  </a:lnTo>
                  <a:lnTo>
                    <a:pt x="13" y="36"/>
                  </a:lnTo>
                  <a:lnTo>
                    <a:pt x="13" y="36"/>
                  </a:lnTo>
                  <a:lnTo>
                    <a:pt x="9" y="36"/>
                  </a:lnTo>
                  <a:lnTo>
                    <a:pt x="9" y="40"/>
                  </a:lnTo>
                  <a:lnTo>
                    <a:pt x="4" y="45"/>
                  </a:lnTo>
                  <a:lnTo>
                    <a:pt x="4" y="45"/>
                  </a:lnTo>
                  <a:lnTo>
                    <a:pt x="4" y="45"/>
                  </a:lnTo>
                  <a:lnTo>
                    <a:pt x="4" y="45"/>
                  </a:lnTo>
                  <a:lnTo>
                    <a:pt x="0" y="45"/>
                  </a:lnTo>
                  <a:lnTo>
                    <a:pt x="0" y="40"/>
                  </a:lnTo>
                  <a:lnTo>
                    <a:pt x="0" y="40"/>
                  </a:lnTo>
                  <a:lnTo>
                    <a:pt x="0" y="40"/>
                  </a:lnTo>
                  <a:lnTo>
                    <a:pt x="0" y="40"/>
                  </a:lnTo>
                  <a:lnTo>
                    <a:pt x="0" y="36"/>
                  </a:lnTo>
                  <a:lnTo>
                    <a:pt x="0" y="36"/>
                  </a:lnTo>
                  <a:lnTo>
                    <a:pt x="0" y="36"/>
                  </a:lnTo>
                  <a:lnTo>
                    <a:pt x="0" y="31"/>
                  </a:lnTo>
                  <a:lnTo>
                    <a:pt x="0" y="31"/>
                  </a:lnTo>
                  <a:lnTo>
                    <a:pt x="0" y="31"/>
                  </a:lnTo>
                  <a:lnTo>
                    <a:pt x="0" y="27"/>
                  </a:lnTo>
                  <a:lnTo>
                    <a:pt x="0" y="27"/>
                  </a:lnTo>
                  <a:lnTo>
                    <a:pt x="0" y="27"/>
                  </a:lnTo>
                  <a:lnTo>
                    <a:pt x="0" y="27"/>
                  </a:lnTo>
                  <a:lnTo>
                    <a:pt x="0" y="27"/>
                  </a:lnTo>
                  <a:lnTo>
                    <a:pt x="4" y="22"/>
                  </a:lnTo>
                  <a:lnTo>
                    <a:pt x="4" y="22"/>
                  </a:lnTo>
                  <a:lnTo>
                    <a:pt x="4" y="22"/>
                  </a:lnTo>
                  <a:lnTo>
                    <a:pt x="4" y="22"/>
                  </a:lnTo>
                  <a:lnTo>
                    <a:pt x="4" y="18"/>
                  </a:lnTo>
                  <a:lnTo>
                    <a:pt x="4" y="18"/>
                  </a:lnTo>
                  <a:lnTo>
                    <a:pt x="4" y="18"/>
                  </a:lnTo>
                  <a:lnTo>
                    <a:pt x="4" y="13"/>
                  </a:lnTo>
                  <a:lnTo>
                    <a:pt x="4" y="13"/>
                  </a:lnTo>
                  <a:lnTo>
                    <a:pt x="4" y="13"/>
                  </a:lnTo>
                  <a:lnTo>
                    <a:pt x="4" y="13"/>
                  </a:lnTo>
                  <a:lnTo>
                    <a:pt x="4" y="9"/>
                  </a:lnTo>
                  <a:lnTo>
                    <a:pt x="4" y="9"/>
                  </a:lnTo>
                  <a:lnTo>
                    <a:pt x="4" y="4"/>
                  </a:lnTo>
                  <a:lnTo>
                    <a:pt x="4" y="4"/>
                  </a:lnTo>
                  <a:lnTo>
                    <a:pt x="4" y="4"/>
                  </a:lnTo>
                  <a:lnTo>
                    <a:pt x="9" y="4"/>
                  </a:lnTo>
                  <a:lnTo>
                    <a:pt x="9" y="0"/>
                  </a:lnTo>
                  <a:lnTo>
                    <a:pt x="9" y="0"/>
                  </a:lnTo>
                  <a:lnTo>
                    <a:pt x="9" y="0"/>
                  </a:lnTo>
                  <a:lnTo>
                    <a:pt x="13" y="0"/>
                  </a:lnTo>
                  <a:lnTo>
                    <a:pt x="13" y="4"/>
                  </a:lnTo>
                  <a:lnTo>
                    <a:pt x="13" y="4"/>
                  </a:lnTo>
                  <a:lnTo>
                    <a:pt x="18" y="0"/>
                  </a:lnTo>
                  <a:lnTo>
                    <a:pt x="22" y="0"/>
                  </a:lnTo>
                  <a:lnTo>
                    <a:pt x="22" y="0"/>
                  </a:lnTo>
                  <a:lnTo>
                    <a:pt x="22" y="4"/>
                  </a:lnTo>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72" name="Freeform 69"/>
            <p:cNvSpPr>
              <a:spLocks/>
            </p:cNvSpPr>
            <p:nvPr/>
          </p:nvSpPr>
          <p:spPr bwMode="auto">
            <a:xfrm>
              <a:off x="624790" y="2334734"/>
              <a:ext cx="111409" cy="147299"/>
            </a:xfrm>
            <a:custGeom>
              <a:avLst/>
              <a:gdLst>
                <a:gd name="T0" fmla="*/ 64 w 73"/>
                <a:gd name="T1" fmla="*/ 14 h 86"/>
                <a:gd name="T2" fmla="*/ 59 w 73"/>
                <a:gd name="T3" fmla="*/ 23 h 86"/>
                <a:gd name="T4" fmla="*/ 55 w 73"/>
                <a:gd name="T5" fmla="*/ 36 h 86"/>
                <a:gd name="T6" fmla="*/ 55 w 73"/>
                <a:gd name="T7" fmla="*/ 41 h 86"/>
                <a:gd name="T8" fmla="*/ 59 w 73"/>
                <a:gd name="T9" fmla="*/ 41 h 86"/>
                <a:gd name="T10" fmla="*/ 64 w 73"/>
                <a:gd name="T11" fmla="*/ 41 h 86"/>
                <a:gd name="T12" fmla="*/ 64 w 73"/>
                <a:gd name="T13" fmla="*/ 45 h 86"/>
                <a:gd name="T14" fmla="*/ 68 w 73"/>
                <a:gd name="T15" fmla="*/ 41 h 86"/>
                <a:gd name="T16" fmla="*/ 68 w 73"/>
                <a:gd name="T17" fmla="*/ 41 h 86"/>
                <a:gd name="T18" fmla="*/ 73 w 73"/>
                <a:gd name="T19" fmla="*/ 45 h 86"/>
                <a:gd name="T20" fmla="*/ 68 w 73"/>
                <a:gd name="T21" fmla="*/ 45 h 86"/>
                <a:gd name="T22" fmla="*/ 64 w 73"/>
                <a:gd name="T23" fmla="*/ 55 h 86"/>
                <a:gd name="T24" fmla="*/ 59 w 73"/>
                <a:gd name="T25" fmla="*/ 55 h 86"/>
                <a:gd name="T26" fmla="*/ 55 w 73"/>
                <a:gd name="T27" fmla="*/ 59 h 86"/>
                <a:gd name="T28" fmla="*/ 50 w 73"/>
                <a:gd name="T29" fmla="*/ 59 h 86"/>
                <a:gd name="T30" fmla="*/ 50 w 73"/>
                <a:gd name="T31" fmla="*/ 64 h 86"/>
                <a:gd name="T32" fmla="*/ 50 w 73"/>
                <a:gd name="T33" fmla="*/ 68 h 86"/>
                <a:gd name="T34" fmla="*/ 50 w 73"/>
                <a:gd name="T35" fmla="*/ 68 h 86"/>
                <a:gd name="T36" fmla="*/ 45 w 73"/>
                <a:gd name="T37" fmla="*/ 73 h 86"/>
                <a:gd name="T38" fmla="*/ 45 w 73"/>
                <a:gd name="T39" fmla="*/ 73 h 86"/>
                <a:gd name="T40" fmla="*/ 45 w 73"/>
                <a:gd name="T41" fmla="*/ 73 h 86"/>
                <a:gd name="T42" fmla="*/ 45 w 73"/>
                <a:gd name="T43" fmla="*/ 73 h 86"/>
                <a:gd name="T44" fmla="*/ 45 w 73"/>
                <a:gd name="T45" fmla="*/ 73 h 86"/>
                <a:gd name="T46" fmla="*/ 41 w 73"/>
                <a:gd name="T47" fmla="*/ 77 h 86"/>
                <a:gd name="T48" fmla="*/ 41 w 73"/>
                <a:gd name="T49" fmla="*/ 77 h 86"/>
                <a:gd name="T50" fmla="*/ 36 w 73"/>
                <a:gd name="T51" fmla="*/ 77 h 86"/>
                <a:gd name="T52" fmla="*/ 36 w 73"/>
                <a:gd name="T53" fmla="*/ 82 h 86"/>
                <a:gd name="T54" fmla="*/ 32 w 73"/>
                <a:gd name="T55" fmla="*/ 82 h 86"/>
                <a:gd name="T56" fmla="*/ 27 w 73"/>
                <a:gd name="T57" fmla="*/ 82 h 86"/>
                <a:gd name="T58" fmla="*/ 14 w 73"/>
                <a:gd name="T59" fmla="*/ 82 h 86"/>
                <a:gd name="T60" fmla="*/ 9 w 73"/>
                <a:gd name="T61" fmla="*/ 77 h 86"/>
                <a:gd name="T62" fmla="*/ 0 w 73"/>
                <a:gd name="T63" fmla="*/ 68 h 86"/>
                <a:gd name="T64" fmla="*/ 0 w 73"/>
                <a:gd name="T65" fmla="*/ 64 h 86"/>
                <a:gd name="T66" fmla="*/ 0 w 73"/>
                <a:gd name="T67" fmla="*/ 64 h 86"/>
                <a:gd name="T68" fmla="*/ 0 w 73"/>
                <a:gd name="T69" fmla="*/ 59 h 86"/>
                <a:gd name="T70" fmla="*/ 0 w 73"/>
                <a:gd name="T71" fmla="*/ 59 h 86"/>
                <a:gd name="T72" fmla="*/ 5 w 73"/>
                <a:gd name="T73" fmla="*/ 55 h 86"/>
                <a:gd name="T74" fmla="*/ 0 w 73"/>
                <a:gd name="T75" fmla="*/ 55 h 86"/>
                <a:gd name="T76" fmla="*/ 5 w 73"/>
                <a:gd name="T77" fmla="*/ 50 h 86"/>
                <a:gd name="T78" fmla="*/ 9 w 73"/>
                <a:gd name="T79" fmla="*/ 41 h 86"/>
                <a:gd name="T80" fmla="*/ 18 w 73"/>
                <a:gd name="T81" fmla="*/ 36 h 86"/>
                <a:gd name="T82" fmla="*/ 27 w 73"/>
                <a:gd name="T83" fmla="*/ 36 h 86"/>
                <a:gd name="T84" fmla="*/ 32 w 73"/>
                <a:gd name="T85" fmla="*/ 36 h 86"/>
                <a:gd name="T86" fmla="*/ 36 w 73"/>
                <a:gd name="T87" fmla="*/ 36 h 86"/>
                <a:gd name="T88" fmla="*/ 36 w 73"/>
                <a:gd name="T89" fmla="*/ 32 h 86"/>
                <a:gd name="T90" fmla="*/ 36 w 73"/>
                <a:gd name="T91" fmla="*/ 32 h 86"/>
                <a:gd name="T92" fmla="*/ 32 w 73"/>
                <a:gd name="T93" fmla="*/ 27 h 86"/>
                <a:gd name="T94" fmla="*/ 32 w 73"/>
                <a:gd name="T95" fmla="*/ 27 h 86"/>
                <a:gd name="T96" fmla="*/ 32 w 73"/>
                <a:gd name="T97" fmla="*/ 23 h 86"/>
                <a:gd name="T98" fmla="*/ 27 w 73"/>
                <a:gd name="T99" fmla="*/ 18 h 86"/>
                <a:gd name="T100" fmla="*/ 23 w 73"/>
                <a:gd name="T101" fmla="*/ 14 h 86"/>
                <a:gd name="T102" fmla="*/ 23 w 73"/>
                <a:gd name="T103" fmla="*/ 14 h 86"/>
                <a:gd name="T104" fmla="*/ 32 w 73"/>
                <a:gd name="T105" fmla="*/ 14 h 86"/>
                <a:gd name="T106" fmla="*/ 32 w 73"/>
                <a:gd name="T107" fmla="*/ 5 h 86"/>
                <a:gd name="T108" fmla="*/ 41 w 73"/>
                <a:gd name="T109" fmla="*/ 0 h 86"/>
                <a:gd name="T110" fmla="*/ 55 w 73"/>
                <a:gd name="T111" fmla="*/ 5 h 86"/>
                <a:gd name="T112" fmla="*/ 64 w 73"/>
                <a:gd name="T113" fmla="*/ 5 h 86"/>
                <a:gd name="T114" fmla="*/ 64 w 73"/>
                <a:gd name="T115"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86">
                  <a:moveTo>
                    <a:pt x="64" y="14"/>
                  </a:moveTo>
                  <a:lnTo>
                    <a:pt x="64" y="14"/>
                  </a:lnTo>
                  <a:lnTo>
                    <a:pt x="59" y="18"/>
                  </a:lnTo>
                  <a:lnTo>
                    <a:pt x="59" y="23"/>
                  </a:lnTo>
                  <a:lnTo>
                    <a:pt x="59" y="27"/>
                  </a:lnTo>
                  <a:lnTo>
                    <a:pt x="55" y="36"/>
                  </a:lnTo>
                  <a:lnTo>
                    <a:pt x="55" y="41"/>
                  </a:lnTo>
                  <a:lnTo>
                    <a:pt x="55" y="41"/>
                  </a:lnTo>
                  <a:lnTo>
                    <a:pt x="59" y="41"/>
                  </a:lnTo>
                  <a:lnTo>
                    <a:pt x="59" y="41"/>
                  </a:lnTo>
                  <a:lnTo>
                    <a:pt x="59" y="41"/>
                  </a:lnTo>
                  <a:lnTo>
                    <a:pt x="64" y="41"/>
                  </a:lnTo>
                  <a:lnTo>
                    <a:pt x="64" y="41"/>
                  </a:lnTo>
                  <a:lnTo>
                    <a:pt x="64" y="45"/>
                  </a:lnTo>
                  <a:lnTo>
                    <a:pt x="64" y="45"/>
                  </a:lnTo>
                  <a:lnTo>
                    <a:pt x="68" y="41"/>
                  </a:lnTo>
                  <a:lnTo>
                    <a:pt x="68" y="41"/>
                  </a:lnTo>
                  <a:lnTo>
                    <a:pt x="68" y="41"/>
                  </a:lnTo>
                  <a:lnTo>
                    <a:pt x="68" y="41"/>
                  </a:lnTo>
                  <a:lnTo>
                    <a:pt x="73" y="45"/>
                  </a:lnTo>
                  <a:lnTo>
                    <a:pt x="73" y="45"/>
                  </a:lnTo>
                  <a:lnTo>
                    <a:pt x="68" y="45"/>
                  </a:lnTo>
                  <a:lnTo>
                    <a:pt x="68" y="50"/>
                  </a:lnTo>
                  <a:lnTo>
                    <a:pt x="64" y="55"/>
                  </a:lnTo>
                  <a:lnTo>
                    <a:pt x="59" y="55"/>
                  </a:lnTo>
                  <a:lnTo>
                    <a:pt x="59" y="55"/>
                  </a:lnTo>
                  <a:lnTo>
                    <a:pt x="59" y="55"/>
                  </a:lnTo>
                  <a:lnTo>
                    <a:pt x="55" y="59"/>
                  </a:lnTo>
                  <a:lnTo>
                    <a:pt x="55" y="59"/>
                  </a:lnTo>
                  <a:lnTo>
                    <a:pt x="50" y="59"/>
                  </a:lnTo>
                  <a:lnTo>
                    <a:pt x="50" y="64"/>
                  </a:lnTo>
                  <a:lnTo>
                    <a:pt x="50" y="64"/>
                  </a:lnTo>
                  <a:lnTo>
                    <a:pt x="50" y="68"/>
                  </a:lnTo>
                  <a:lnTo>
                    <a:pt x="50" y="68"/>
                  </a:lnTo>
                  <a:lnTo>
                    <a:pt x="50" y="68"/>
                  </a:lnTo>
                  <a:lnTo>
                    <a:pt x="50" y="68"/>
                  </a:lnTo>
                  <a:lnTo>
                    <a:pt x="50" y="73"/>
                  </a:lnTo>
                  <a:lnTo>
                    <a:pt x="45" y="73"/>
                  </a:lnTo>
                  <a:lnTo>
                    <a:pt x="45" y="73"/>
                  </a:lnTo>
                  <a:lnTo>
                    <a:pt x="45" y="73"/>
                  </a:lnTo>
                  <a:lnTo>
                    <a:pt x="45" y="73"/>
                  </a:lnTo>
                  <a:lnTo>
                    <a:pt x="45" y="73"/>
                  </a:lnTo>
                  <a:lnTo>
                    <a:pt x="45" y="73"/>
                  </a:lnTo>
                  <a:lnTo>
                    <a:pt x="45" y="73"/>
                  </a:lnTo>
                  <a:lnTo>
                    <a:pt x="45" y="73"/>
                  </a:lnTo>
                  <a:lnTo>
                    <a:pt x="45" y="73"/>
                  </a:lnTo>
                  <a:lnTo>
                    <a:pt x="41" y="77"/>
                  </a:lnTo>
                  <a:lnTo>
                    <a:pt x="41" y="77"/>
                  </a:lnTo>
                  <a:lnTo>
                    <a:pt x="41" y="77"/>
                  </a:lnTo>
                  <a:lnTo>
                    <a:pt x="41" y="77"/>
                  </a:lnTo>
                  <a:lnTo>
                    <a:pt x="36" y="77"/>
                  </a:lnTo>
                  <a:lnTo>
                    <a:pt x="36" y="77"/>
                  </a:lnTo>
                  <a:lnTo>
                    <a:pt x="36" y="77"/>
                  </a:lnTo>
                  <a:lnTo>
                    <a:pt x="36" y="82"/>
                  </a:lnTo>
                  <a:lnTo>
                    <a:pt x="32" y="82"/>
                  </a:lnTo>
                  <a:lnTo>
                    <a:pt x="32" y="82"/>
                  </a:lnTo>
                  <a:lnTo>
                    <a:pt x="32" y="86"/>
                  </a:lnTo>
                  <a:lnTo>
                    <a:pt x="27" y="82"/>
                  </a:lnTo>
                  <a:lnTo>
                    <a:pt x="23" y="82"/>
                  </a:lnTo>
                  <a:lnTo>
                    <a:pt x="14" y="82"/>
                  </a:lnTo>
                  <a:lnTo>
                    <a:pt x="14" y="77"/>
                  </a:lnTo>
                  <a:lnTo>
                    <a:pt x="9" y="77"/>
                  </a:lnTo>
                  <a:lnTo>
                    <a:pt x="5" y="73"/>
                  </a:lnTo>
                  <a:lnTo>
                    <a:pt x="0" y="68"/>
                  </a:lnTo>
                  <a:lnTo>
                    <a:pt x="0" y="68"/>
                  </a:lnTo>
                  <a:lnTo>
                    <a:pt x="0" y="64"/>
                  </a:lnTo>
                  <a:lnTo>
                    <a:pt x="0" y="64"/>
                  </a:lnTo>
                  <a:lnTo>
                    <a:pt x="0" y="64"/>
                  </a:lnTo>
                  <a:lnTo>
                    <a:pt x="0" y="64"/>
                  </a:lnTo>
                  <a:lnTo>
                    <a:pt x="0" y="59"/>
                  </a:lnTo>
                  <a:lnTo>
                    <a:pt x="0" y="59"/>
                  </a:lnTo>
                  <a:lnTo>
                    <a:pt x="0" y="59"/>
                  </a:lnTo>
                  <a:lnTo>
                    <a:pt x="5" y="59"/>
                  </a:lnTo>
                  <a:lnTo>
                    <a:pt x="5" y="55"/>
                  </a:lnTo>
                  <a:lnTo>
                    <a:pt x="0" y="55"/>
                  </a:lnTo>
                  <a:lnTo>
                    <a:pt x="0" y="55"/>
                  </a:lnTo>
                  <a:lnTo>
                    <a:pt x="5" y="50"/>
                  </a:lnTo>
                  <a:lnTo>
                    <a:pt x="5" y="50"/>
                  </a:lnTo>
                  <a:lnTo>
                    <a:pt x="9" y="45"/>
                  </a:lnTo>
                  <a:lnTo>
                    <a:pt x="9" y="41"/>
                  </a:lnTo>
                  <a:lnTo>
                    <a:pt x="14" y="36"/>
                  </a:lnTo>
                  <a:lnTo>
                    <a:pt x="18" y="36"/>
                  </a:lnTo>
                  <a:lnTo>
                    <a:pt x="23" y="36"/>
                  </a:lnTo>
                  <a:lnTo>
                    <a:pt x="27" y="36"/>
                  </a:lnTo>
                  <a:lnTo>
                    <a:pt x="32" y="36"/>
                  </a:lnTo>
                  <a:lnTo>
                    <a:pt x="32" y="36"/>
                  </a:lnTo>
                  <a:lnTo>
                    <a:pt x="36" y="36"/>
                  </a:lnTo>
                  <a:lnTo>
                    <a:pt x="36" y="36"/>
                  </a:lnTo>
                  <a:lnTo>
                    <a:pt x="36" y="32"/>
                  </a:lnTo>
                  <a:lnTo>
                    <a:pt x="36" y="32"/>
                  </a:lnTo>
                  <a:lnTo>
                    <a:pt x="36" y="32"/>
                  </a:lnTo>
                  <a:lnTo>
                    <a:pt x="36" y="32"/>
                  </a:lnTo>
                  <a:lnTo>
                    <a:pt x="36" y="27"/>
                  </a:lnTo>
                  <a:lnTo>
                    <a:pt x="32" y="27"/>
                  </a:lnTo>
                  <a:lnTo>
                    <a:pt x="32" y="27"/>
                  </a:lnTo>
                  <a:lnTo>
                    <a:pt x="32" y="27"/>
                  </a:lnTo>
                  <a:lnTo>
                    <a:pt x="32" y="23"/>
                  </a:lnTo>
                  <a:lnTo>
                    <a:pt x="32" y="23"/>
                  </a:lnTo>
                  <a:lnTo>
                    <a:pt x="27" y="23"/>
                  </a:lnTo>
                  <a:lnTo>
                    <a:pt x="27" y="18"/>
                  </a:lnTo>
                  <a:lnTo>
                    <a:pt x="27" y="18"/>
                  </a:lnTo>
                  <a:lnTo>
                    <a:pt x="23" y="14"/>
                  </a:lnTo>
                  <a:lnTo>
                    <a:pt x="23" y="14"/>
                  </a:lnTo>
                  <a:lnTo>
                    <a:pt x="23" y="14"/>
                  </a:lnTo>
                  <a:lnTo>
                    <a:pt x="27" y="14"/>
                  </a:lnTo>
                  <a:lnTo>
                    <a:pt x="32" y="14"/>
                  </a:lnTo>
                  <a:lnTo>
                    <a:pt x="32" y="9"/>
                  </a:lnTo>
                  <a:lnTo>
                    <a:pt x="32" y="5"/>
                  </a:lnTo>
                  <a:lnTo>
                    <a:pt x="32" y="0"/>
                  </a:lnTo>
                  <a:lnTo>
                    <a:pt x="41" y="0"/>
                  </a:lnTo>
                  <a:lnTo>
                    <a:pt x="45" y="5"/>
                  </a:lnTo>
                  <a:lnTo>
                    <a:pt x="55" y="5"/>
                  </a:lnTo>
                  <a:lnTo>
                    <a:pt x="59" y="5"/>
                  </a:lnTo>
                  <a:lnTo>
                    <a:pt x="64" y="5"/>
                  </a:lnTo>
                  <a:lnTo>
                    <a:pt x="64" y="9"/>
                  </a:lnTo>
                  <a:lnTo>
                    <a:pt x="64" y="14"/>
                  </a:lnTo>
                </a:path>
              </a:pathLst>
            </a:custGeom>
            <a:solidFill>
              <a:schemeClr val="bg1"/>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73" name="Freeform 71"/>
            <p:cNvSpPr>
              <a:spLocks/>
            </p:cNvSpPr>
            <p:nvPr/>
          </p:nvSpPr>
          <p:spPr bwMode="auto">
            <a:xfrm>
              <a:off x="706167" y="2398296"/>
              <a:ext cx="164823" cy="101055"/>
            </a:xfrm>
            <a:custGeom>
              <a:avLst/>
              <a:gdLst>
                <a:gd name="T0" fmla="*/ 77 w 108"/>
                <a:gd name="T1" fmla="*/ 0 h 59"/>
                <a:gd name="T2" fmla="*/ 86 w 108"/>
                <a:gd name="T3" fmla="*/ 4 h 59"/>
                <a:gd name="T4" fmla="*/ 86 w 108"/>
                <a:gd name="T5" fmla="*/ 4 h 59"/>
                <a:gd name="T6" fmla="*/ 99 w 108"/>
                <a:gd name="T7" fmla="*/ 14 h 59"/>
                <a:gd name="T8" fmla="*/ 90 w 108"/>
                <a:gd name="T9" fmla="*/ 14 h 59"/>
                <a:gd name="T10" fmla="*/ 95 w 108"/>
                <a:gd name="T11" fmla="*/ 14 h 59"/>
                <a:gd name="T12" fmla="*/ 99 w 108"/>
                <a:gd name="T13" fmla="*/ 18 h 59"/>
                <a:gd name="T14" fmla="*/ 99 w 108"/>
                <a:gd name="T15" fmla="*/ 18 h 59"/>
                <a:gd name="T16" fmla="*/ 104 w 108"/>
                <a:gd name="T17" fmla="*/ 18 h 59"/>
                <a:gd name="T18" fmla="*/ 104 w 108"/>
                <a:gd name="T19" fmla="*/ 23 h 59"/>
                <a:gd name="T20" fmla="*/ 95 w 108"/>
                <a:gd name="T21" fmla="*/ 23 h 59"/>
                <a:gd name="T22" fmla="*/ 90 w 108"/>
                <a:gd name="T23" fmla="*/ 23 h 59"/>
                <a:gd name="T24" fmla="*/ 90 w 108"/>
                <a:gd name="T25" fmla="*/ 27 h 59"/>
                <a:gd name="T26" fmla="*/ 86 w 108"/>
                <a:gd name="T27" fmla="*/ 27 h 59"/>
                <a:gd name="T28" fmla="*/ 81 w 108"/>
                <a:gd name="T29" fmla="*/ 27 h 59"/>
                <a:gd name="T30" fmla="*/ 77 w 108"/>
                <a:gd name="T31" fmla="*/ 23 h 59"/>
                <a:gd name="T32" fmla="*/ 72 w 108"/>
                <a:gd name="T33" fmla="*/ 27 h 59"/>
                <a:gd name="T34" fmla="*/ 72 w 108"/>
                <a:gd name="T35" fmla="*/ 27 h 59"/>
                <a:gd name="T36" fmla="*/ 68 w 108"/>
                <a:gd name="T37" fmla="*/ 32 h 59"/>
                <a:gd name="T38" fmla="*/ 63 w 108"/>
                <a:gd name="T39" fmla="*/ 41 h 59"/>
                <a:gd name="T40" fmla="*/ 59 w 108"/>
                <a:gd name="T41" fmla="*/ 41 h 59"/>
                <a:gd name="T42" fmla="*/ 54 w 108"/>
                <a:gd name="T43" fmla="*/ 41 h 59"/>
                <a:gd name="T44" fmla="*/ 50 w 108"/>
                <a:gd name="T45" fmla="*/ 45 h 59"/>
                <a:gd name="T46" fmla="*/ 41 w 108"/>
                <a:gd name="T47" fmla="*/ 45 h 59"/>
                <a:gd name="T48" fmla="*/ 41 w 108"/>
                <a:gd name="T49" fmla="*/ 54 h 59"/>
                <a:gd name="T50" fmla="*/ 36 w 108"/>
                <a:gd name="T51" fmla="*/ 54 h 59"/>
                <a:gd name="T52" fmla="*/ 32 w 108"/>
                <a:gd name="T53" fmla="*/ 59 h 59"/>
                <a:gd name="T54" fmla="*/ 27 w 108"/>
                <a:gd name="T55" fmla="*/ 54 h 59"/>
                <a:gd name="T56" fmla="*/ 27 w 108"/>
                <a:gd name="T57" fmla="*/ 50 h 59"/>
                <a:gd name="T58" fmla="*/ 23 w 108"/>
                <a:gd name="T59" fmla="*/ 50 h 59"/>
                <a:gd name="T60" fmla="*/ 23 w 108"/>
                <a:gd name="T61" fmla="*/ 50 h 59"/>
                <a:gd name="T62" fmla="*/ 23 w 108"/>
                <a:gd name="T63" fmla="*/ 41 h 59"/>
                <a:gd name="T64" fmla="*/ 18 w 108"/>
                <a:gd name="T65" fmla="*/ 41 h 59"/>
                <a:gd name="T66" fmla="*/ 14 w 108"/>
                <a:gd name="T67" fmla="*/ 41 h 59"/>
                <a:gd name="T68" fmla="*/ 9 w 108"/>
                <a:gd name="T69" fmla="*/ 41 h 59"/>
                <a:gd name="T70" fmla="*/ 9 w 108"/>
                <a:gd name="T71" fmla="*/ 36 h 59"/>
                <a:gd name="T72" fmla="*/ 5 w 108"/>
                <a:gd name="T73" fmla="*/ 32 h 59"/>
                <a:gd name="T74" fmla="*/ 0 w 108"/>
                <a:gd name="T75" fmla="*/ 32 h 59"/>
                <a:gd name="T76" fmla="*/ 0 w 108"/>
                <a:gd name="T77" fmla="*/ 27 h 59"/>
                <a:gd name="T78" fmla="*/ 0 w 108"/>
                <a:gd name="T79" fmla="*/ 23 h 59"/>
                <a:gd name="T80" fmla="*/ 9 w 108"/>
                <a:gd name="T81" fmla="*/ 14 h 59"/>
                <a:gd name="T82" fmla="*/ 18 w 108"/>
                <a:gd name="T83" fmla="*/ 9 h 59"/>
                <a:gd name="T84" fmla="*/ 23 w 108"/>
                <a:gd name="T85" fmla="*/ 4 h 59"/>
                <a:gd name="T86" fmla="*/ 27 w 108"/>
                <a:gd name="T87" fmla="*/ 0 h 59"/>
                <a:gd name="T88" fmla="*/ 36 w 108"/>
                <a:gd name="T89" fmla="*/ 4 h 59"/>
                <a:gd name="T90" fmla="*/ 45 w 108"/>
                <a:gd name="T91" fmla="*/ 4 h 59"/>
                <a:gd name="T92" fmla="*/ 59 w 108"/>
                <a:gd name="T93" fmla="*/ 0 h 59"/>
                <a:gd name="T94" fmla="*/ 63 w 108"/>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59">
                  <a:moveTo>
                    <a:pt x="63" y="0"/>
                  </a:moveTo>
                  <a:lnTo>
                    <a:pt x="63" y="0"/>
                  </a:lnTo>
                  <a:lnTo>
                    <a:pt x="68" y="0"/>
                  </a:lnTo>
                  <a:lnTo>
                    <a:pt x="77" y="0"/>
                  </a:lnTo>
                  <a:lnTo>
                    <a:pt x="77" y="0"/>
                  </a:lnTo>
                  <a:lnTo>
                    <a:pt x="77" y="0"/>
                  </a:lnTo>
                  <a:lnTo>
                    <a:pt x="86" y="4"/>
                  </a:lnTo>
                  <a:lnTo>
                    <a:pt x="86" y="4"/>
                  </a:lnTo>
                  <a:lnTo>
                    <a:pt x="86" y="4"/>
                  </a:lnTo>
                  <a:lnTo>
                    <a:pt x="86" y="4"/>
                  </a:lnTo>
                  <a:lnTo>
                    <a:pt x="86" y="4"/>
                  </a:lnTo>
                  <a:lnTo>
                    <a:pt x="86" y="4"/>
                  </a:lnTo>
                  <a:lnTo>
                    <a:pt x="86" y="4"/>
                  </a:lnTo>
                  <a:lnTo>
                    <a:pt x="90" y="4"/>
                  </a:lnTo>
                  <a:lnTo>
                    <a:pt x="99" y="14"/>
                  </a:lnTo>
                  <a:lnTo>
                    <a:pt x="99" y="14"/>
                  </a:lnTo>
                  <a:lnTo>
                    <a:pt x="95" y="9"/>
                  </a:lnTo>
                  <a:lnTo>
                    <a:pt x="90" y="9"/>
                  </a:lnTo>
                  <a:lnTo>
                    <a:pt x="90" y="9"/>
                  </a:lnTo>
                  <a:lnTo>
                    <a:pt x="90" y="14"/>
                  </a:lnTo>
                  <a:lnTo>
                    <a:pt x="90" y="14"/>
                  </a:lnTo>
                  <a:lnTo>
                    <a:pt x="90" y="14"/>
                  </a:lnTo>
                  <a:lnTo>
                    <a:pt x="95" y="14"/>
                  </a:lnTo>
                  <a:lnTo>
                    <a:pt x="95" y="14"/>
                  </a:lnTo>
                  <a:lnTo>
                    <a:pt x="95" y="14"/>
                  </a:lnTo>
                  <a:lnTo>
                    <a:pt x="95" y="14"/>
                  </a:lnTo>
                  <a:lnTo>
                    <a:pt x="95" y="18"/>
                  </a:lnTo>
                  <a:lnTo>
                    <a:pt x="99" y="18"/>
                  </a:lnTo>
                  <a:lnTo>
                    <a:pt x="99" y="14"/>
                  </a:lnTo>
                  <a:lnTo>
                    <a:pt x="99" y="14"/>
                  </a:lnTo>
                  <a:lnTo>
                    <a:pt x="99" y="18"/>
                  </a:lnTo>
                  <a:lnTo>
                    <a:pt x="99" y="18"/>
                  </a:lnTo>
                  <a:lnTo>
                    <a:pt x="99" y="14"/>
                  </a:lnTo>
                  <a:lnTo>
                    <a:pt x="99" y="14"/>
                  </a:lnTo>
                  <a:lnTo>
                    <a:pt x="99" y="14"/>
                  </a:lnTo>
                  <a:lnTo>
                    <a:pt x="104" y="18"/>
                  </a:lnTo>
                  <a:lnTo>
                    <a:pt x="104" y="18"/>
                  </a:lnTo>
                  <a:lnTo>
                    <a:pt x="104" y="18"/>
                  </a:lnTo>
                  <a:lnTo>
                    <a:pt x="108" y="23"/>
                  </a:lnTo>
                  <a:lnTo>
                    <a:pt x="104" y="23"/>
                  </a:lnTo>
                  <a:lnTo>
                    <a:pt x="99" y="23"/>
                  </a:lnTo>
                  <a:lnTo>
                    <a:pt x="99" y="23"/>
                  </a:lnTo>
                  <a:lnTo>
                    <a:pt x="99" y="23"/>
                  </a:lnTo>
                  <a:lnTo>
                    <a:pt x="95" y="23"/>
                  </a:lnTo>
                  <a:lnTo>
                    <a:pt x="95" y="23"/>
                  </a:lnTo>
                  <a:lnTo>
                    <a:pt x="95" y="23"/>
                  </a:lnTo>
                  <a:lnTo>
                    <a:pt x="90" y="27"/>
                  </a:lnTo>
                  <a:lnTo>
                    <a:pt x="90" y="23"/>
                  </a:lnTo>
                  <a:lnTo>
                    <a:pt x="90" y="27"/>
                  </a:lnTo>
                  <a:lnTo>
                    <a:pt x="90" y="27"/>
                  </a:lnTo>
                  <a:lnTo>
                    <a:pt x="90" y="27"/>
                  </a:lnTo>
                  <a:lnTo>
                    <a:pt x="90" y="27"/>
                  </a:lnTo>
                  <a:lnTo>
                    <a:pt x="86" y="27"/>
                  </a:lnTo>
                  <a:lnTo>
                    <a:pt x="86" y="27"/>
                  </a:lnTo>
                  <a:lnTo>
                    <a:pt x="86" y="27"/>
                  </a:lnTo>
                  <a:lnTo>
                    <a:pt x="86" y="27"/>
                  </a:lnTo>
                  <a:lnTo>
                    <a:pt x="86" y="27"/>
                  </a:lnTo>
                  <a:lnTo>
                    <a:pt x="86" y="27"/>
                  </a:lnTo>
                  <a:lnTo>
                    <a:pt x="86" y="27"/>
                  </a:lnTo>
                  <a:lnTo>
                    <a:pt x="81" y="27"/>
                  </a:lnTo>
                  <a:lnTo>
                    <a:pt x="81" y="27"/>
                  </a:lnTo>
                  <a:lnTo>
                    <a:pt x="81" y="27"/>
                  </a:lnTo>
                  <a:lnTo>
                    <a:pt x="77" y="27"/>
                  </a:lnTo>
                  <a:lnTo>
                    <a:pt x="77" y="23"/>
                  </a:lnTo>
                  <a:lnTo>
                    <a:pt x="77" y="23"/>
                  </a:lnTo>
                  <a:lnTo>
                    <a:pt x="72" y="27"/>
                  </a:lnTo>
                  <a:lnTo>
                    <a:pt x="72" y="27"/>
                  </a:lnTo>
                  <a:lnTo>
                    <a:pt x="72" y="27"/>
                  </a:lnTo>
                  <a:lnTo>
                    <a:pt x="72" y="27"/>
                  </a:lnTo>
                  <a:lnTo>
                    <a:pt x="72" y="27"/>
                  </a:lnTo>
                  <a:lnTo>
                    <a:pt x="72" y="27"/>
                  </a:lnTo>
                  <a:lnTo>
                    <a:pt x="72" y="27"/>
                  </a:lnTo>
                  <a:lnTo>
                    <a:pt x="68" y="32"/>
                  </a:lnTo>
                  <a:lnTo>
                    <a:pt x="68" y="32"/>
                  </a:lnTo>
                  <a:lnTo>
                    <a:pt x="68" y="32"/>
                  </a:lnTo>
                  <a:lnTo>
                    <a:pt x="68" y="32"/>
                  </a:lnTo>
                  <a:lnTo>
                    <a:pt x="68" y="36"/>
                  </a:lnTo>
                  <a:lnTo>
                    <a:pt x="68" y="36"/>
                  </a:lnTo>
                  <a:lnTo>
                    <a:pt x="63" y="36"/>
                  </a:lnTo>
                  <a:lnTo>
                    <a:pt x="63" y="41"/>
                  </a:lnTo>
                  <a:lnTo>
                    <a:pt x="59" y="41"/>
                  </a:lnTo>
                  <a:lnTo>
                    <a:pt x="59" y="41"/>
                  </a:lnTo>
                  <a:lnTo>
                    <a:pt x="59" y="41"/>
                  </a:lnTo>
                  <a:lnTo>
                    <a:pt x="59" y="41"/>
                  </a:lnTo>
                  <a:lnTo>
                    <a:pt x="59" y="41"/>
                  </a:lnTo>
                  <a:lnTo>
                    <a:pt x="59" y="41"/>
                  </a:lnTo>
                  <a:lnTo>
                    <a:pt x="54" y="41"/>
                  </a:lnTo>
                  <a:lnTo>
                    <a:pt x="54" y="41"/>
                  </a:lnTo>
                  <a:lnTo>
                    <a:pt x="54" y="41"/>
                  </a:lnTo>
                  <a:lnTo>
                    <a:pt x="50" y="41"/>
                  </a:lnTo>
                  <a:lnTo>
                    <a:pt x="50" y="41"/>
                  </a:lnTo>
                  <a:lnTo>
                    <a:pt x="50" y="45"/>
                  </a:lnTo>
                  <a:lnTo>
                    <a:pt x="45" y="45"/>
                  </a:lnTo>
                  <a:lnTo>
                    <a:pt x="45" y="45"/>
                  </a:lnTo>
                  <a:lnTo>
                    <a:pt x="41" y="45"/>
                  </a:lnTo>
                  <a:lnTo>
                    <a:pt x="41" y="45"/>
                  </a:lnTo>
                  <a:lnTo>
                    <a:pt x="41" y="45"/>
                  </a:lnTo>
                  <a:lnTo>
                    <a:pt x="41" y="45"/>
                  </a:lnTo>
                  <a:lnTo>
                    <a:pt x="41" y="50"/>
                  </a:lnTo>
                  <a:lnTo>
                    <a:pt x="41" y="54"/>
                  </a:lnTo>
                  <a:lnTo>
                    <a:pt x="41" y="54"/>
                  </a:lnTo>
                  <a:lnTo>
                    <a:pt x="36" y="54"/>
                  </a:lnTo>
                  <a:lnTo>
                    <a:pt x="36" y="54"/>
                  </a:lnTo>
                  <a:lnTo>
                    <a:pt x="36" y="54"/>
                  </a:lnTo>
                  <a:lnTo>
                    <a:pt x="36" y="54"/>
                  </a:lnTo>
                  <a:lnTo>
                    <a:pt x="36" y="59"/>
                  </a:lnTo>
                  <a:lnTo>
                    <a:pt x="36" y="59"/>
                  </a:lnTo>
                  <a:lnTo>
                    <a:pt x="32" y="59"/>
                  </a:lnTo>
                  <a:lnTo>
                    <a:pt x="32" y="59"/>
                  </a:lnTo>
                  <a:lnTo>
                    <a:pt x="27" y="59"/>
                  </a:lnTo>
                  <a:lnTo>
                    <a:pt x="27" y="59"/>
                  </a:lnTo>
                  <a:lnTo>
                    <a:pt x="27" y="54"/>
                  </a:lnTo>
                  <a:lnTo>
                    <a:pt x="27" y="54"/>
                  </a:lnTo>
                  <a:lnTo>
                    <a:pt x="27" y="54"/>
                  </a:lnTo>
                  <a:lnTo>
                    <a:pt x="27" y="54"/>
                  </a:lnTo>
                  <a:lnTo>
                    <a:pt x="27" y="50"/>
                  </a:lnTo>
                  <a:lnTo>
                    <a:pt x="23" y="50"/>
                  </a:lnTo>
                  <a:lnTo>
                    <a:pt x="23" y="50"/>
                  </a:lnTo>
                  <a:lnTo>
                    <a:pt x="23" y="50"/>
                  </a:lnTo>
                  <a:lnTo>
                    <a:pt x="23" y="50"/>
                  </a:lnTo>
                  <a:lnTo>
                    <a:pt x="23" y="50"/>
                  </a:lnTo>
                  <a:lnTo>
                    <a:pt x="23" y="50"/>
                  </a:lnTo>
                  <a:lnTo>
                    <a:pt x="23" y="50"/>
                  </a:lnTo>
                  <a:lnTo>
                    <a:pt x="23" y="50"/>
                  </a:lnTo>
                  <a:lnTo>
                    <a:pt x="23" y="45"/>
                  </a:lnTo>
                  <a:lnTo>
                    <a:pt x="23" y="45"/>
                  </a:lnTo>
                  <a:lnTo>
                    <a:pt x="23" y="41"/>
                  </a:lnTo>
                  <a:lnTo>
                    <a:pt x="23" y="41"/>
                  </a:lnTo>
                  <a:lnTo>
                    <a:pt x="23" y="41"/>
                  </a:lnTo>
                  <a:lnTo>
                    <a:pt x="23" y="41"/>
                  </a:lnTo>
                  <a:lnTo>
                    <a:pt x="18" y="41"/>
                  </a:lnTo>
                  <a:lnTo>
                    <a:pt x="18" y="41"/>
                  </a:lnTo>
                  <a:lnTo>
                    <a:pt x="18" y="41"/>
                  </a:lnTo>
                  <a:lnTo>
                    <a:pt x="18" y="41"/>
                  </a:lnTo>
                  <a:lnTo>
                    <a:pt x="14" y="41"/>
                  </a:lnTo>
                  <a:lnTo>
                    <a:pt x="14" y="41"/>
                  </a:lnTo>
                  <a:lnTo>
                    <a:pt x="14" y="41"/>
                  </a:lnTo>
                  <a:lnTo>
                    <a:pt x="9" y="41"/>
                  </a:lnTo>
                  <a:lnTo>
                    <a:pt x="9" y="41"/>
                  </a:lnTo>
                  <a:lnTo>
                    <a:pt x="9" y="41"/>
                  </a:lnTo>
                  <a:lnTo>
                    <a:pt x="9" y="41"/>
                  </a:lnTo>
                  <a:lnTo>
                    <a:pt x="9" y="41"/>
                  </a:lnTo>
                  <a:lnTo>
                    <a:pt x="9" y="36"/>
                  </a:lnTo>
                  <a:lnTo>
                    <a:pt x="9" y="36"/>
                  </a:lnTo>
                  <a:lnTo>
                    <a:pt x="9" y="36"/>
                  </a:lnTo>
                  <a:lnTo>
                    <a:pt x="5" y="36"/>
                  </a:lnTo>
                  <a:lnTo>
                    <a:pt x="5" y="36"/>
                  </a:lnTo>
                  <a:lnTo>
                    <a:pt x="5" y="32"/>
                  </a:lnTo>
                  <a:lnTo>
                    <a:pt x="5" y="32"/>
                  </a:lnTo>
                  <a:lnTo>
                    <a:pt x="5" y="32"/>
                  </a:lnTo>
                  <a:lnTo>
                    <a:pt x="0" y="32"/>
                  </a:lnTo>
                  <a:lnTo>
                    <a:pt x="0" y="32"/>
                  </a:lnTo>
                  <a:lnTo>
                    <a:pt x="0" y="32"/>
                  </a:lnTo>
                  <a:lnTo>
                    <a:pt x="0" y="32"/>
                  </a:lnTo>
                  <a:lnTo>
                    <a:pt x="0" y="27"/>
                  </a:lnTo>
                  <a:lnTo>
                    <a:pt x="0" y="27"/>
                  </a:lnTo>
                  <a:lnTo>
                    <a:pt x="0" y="27"/>
                  </a:lnTo>
                  <a:lnTo>
                    <a:pt x="0" y="27"/>
                  </a:lnTo>
                  <a:lnTo>
                    <a:pt x="0" y="23"/>
                  </a:lnTo>
                  <a:lnTo>
                    <a:pt x="0" y="23"/>
                  </a:lnTo>
                  <a:lnTo>
                    <a:pt x="0" y="18"/>
                  </a:lnTo>
                  <a:lnTo>
                    <a:pt x="5" y="18"/>
                  </a:lnTo>
                  <a:lnTo>
                    <a:pt x="5" y="18"/>
                  </a:lnTo>
                  <a:lnTo>
                    <a:pt x="9" y="14"/>
                  </a:lnTo>
                  <a:lnTo>
                    <a:pt x="9" y="14"/>
                  </a:lnTo>
                  <a:lnTo>
                    <a:pt x="9" y="14"/>
                  </a:lnTo>
                  <a:lnTo>
                    <a:pt x="14" y="14"/>
                  </a:lnTo>
                  <a:lnTo>
                    <a:pt x="18" y="9"/>
                  </a:lnTo>
                  <a:lnTo>
                    <a:pt x="18" y="4"/>
                  </a:lnTo>
                  <a:lnTo>
                    <a:pt x="23" y="4"/>
                  </a:lnTo>
                  <a:lnTo>
                    <a:pt x="23" y="4"/>
                  </a:lnTo>
                  <a:lnTo>
                    <a:pt x="23" y="4"/>
                  </a:lnTo>
                  <a:lnTo>
                    <a:pt x="27" y="4"/>
                  </a:lnTo>
                  <a:lnTo>
                    <a:pt x="27" y="4"/>
                  </a:lnTo>
                  <a:lnTo>
                    <a:pt x="27" y="0"/>
                  </a:lnTo>
                  <a:lnTo>
                    <a:pt x="27" y="0"/>
                  </a:lnTo>
                  <a:lnTo>
                    <a:pt x="32" y="0"/>
                  </a:lnTo>
                  <a:lnTo>
                    <a:pt x="32" y="0"/>
                  </a:lnTo>
                  <a:lnTo>
                    <a:pt x="36" y="4"/>
                  </a:lnTo>
                  <a:lnTo>
                    <a:pt x="36" y="4"/>
                  </a:lnTo>
                  <a:lnTo>
                    <a:pt x="36" y="4"/>
                  </a:lnTo>
                  <a:lnTo>
                    <a:pt x="41" y="4"/>
                  </a:lnTo>
                  <a:lnTo>
                    <a:pt x="45" y="4"/>
                  </a:lnTo>
                  <a:lnTo>
                    <a:pt x="45" y="4"/>
                  </a:lnTo>
                  <a:lnTo>
                    <a:pt x="54" y="4"/>
                  </a:lnTo>
                  <a:lnTo>
                    <a:pt x="54" y="4"/>
                  </a:lnTo>
                  <a:lnTo>
                    <a:pt x="59" y="0"/>
                  </a:lnTo>
                  <a:lnTo>
                    <a:pt x="59" y="0"/>
                  </a:lnTo>
                  <a:lnTo>
                    <a:pt x="63" y="0"/>
                  </a:lnTo>
                  <a:lnTo>
                    <a:pt x="63" y="0"/>
                  </a:lnTo>
                  <a:lnTo>
                    <a:pt x="63" y="0"/>
                  </a:lnTo>
                  <a:lnTo>
                    <a:pt x="63" y="0"/>
                  </a:lnTo>
                </a:path>
              </a:pathLst>
            </a:custGeom>
            <a:solidFill>
              <a:schemeClr val="bg1"/>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4" name="Freeform 73"/>
            <p:cNvSpPr>
              <a:spLocks/>
            </p:cNvSpPr>
            <p:nvPr/>
          </p:nvSpPr>
          <p:spPr bwMode="auto">
            <a:xfrm>
              <a:off x="1113647" y="2274975"/>
              <a:ext cx="74782" cy="61660"/>
            </a:xfrm>
            <a:custGeom>
              <a:avLst/>
              <a:gdLst>
                <a:gd name="T0" fmla="*/ 49 w 49"/>
                <a:gd name="T1" fmla="*/ 4 h 36"/>
                <a:gd name="T2" fmla="*/ 49 w 49"/>
                <a:gd name="T3" fmla="*/ 4 h 36"/>
                <a:gd name="T4" fmla="*/ 49 w 49"/>
                <a:gd name="T5" fmla="*/ 9 h 36"/>
                <a:gd name="T6" fmla="*/ 49 w 49"/>
                <a:gd name="T7" fmla="*/ 13 h 36"/>
                <a:gd name="T8" fmla="*/ 49 w 49"/>
                <a:gd name="T9" fmla="*/ 13 h 36"/>
                <a:gd name="T10" fmla="*/ 49 w 49"/>
                <a:gd name="T11" fmla="*/ 18 h 36"/>
                <a:gd name="T12" fmla="*/ 49 w 49"/>
                <a:gd name="T13" fmla="*/ 18 h 36"/>
                <a:gd name="T14" fmla="*/ 49 w 49"/>
                <a:gd name="T15" fmla="*/ 22 h 36"/>
                <a:gd name="T16" fmla="*/ 49 w 49"/>
                <a:gd name="T17" fmla="*/ 22 h 36"/>
                <a:gd name="T18" fmla="*/ 45 w 49"/>
                <a:gd name="T19" fmla="*/ 27 h 36"/>
                <a:gd name="T20" fmla="*/ 45 w 49"/>
                <a:gd name="T21" fmla="*/ 27 h 36"/>
                <a:gd name="T22" fmla="*/ 45 w 49"/>
                <a:gd name="T23" fmla="*/ 31 h 36"/>
                <a:gd name="T24" fmla="*/ 45 w 49"/>
                <a:gd name="T25" fmla="*/ 31 h 36"/>
                <a:gd name="T26" fmla="*/ 45 w 49"/>
                <a:gd name="T27" fmla="*/ 36 h 36"/>
                <a:gd name="T28" fmla="*/ 40 w 49"/>
                <a:gd name="T29" fmla="*/ 36 h 36"/>
                <a:gd name="T30" fmla="*/ 40 w 49"/>
                <a:gd name="T31" fmla="*/ 31 h 36"/>
                <a:gd name="T32" fmla="*/ 31 w 49"/>
                <a:gd name="T33" fmla="*/ 36 h 36"/>
                <a:gd name="T34" fmla="*/ 31 w 49"/>
                <a:gd name="T35" fmla="*/ 36 h 36"/>
                <a:gd name="T36" fmla="*/ 27 w 49"/>
                <a:gd name="T37" fmla="*/ 36 h 36"/>
                <a:gd name="T38" fmla="*/ 18 w 49"/>
                <a:gd name="T39" fmla="*/ 31 h 36"/>
                <a:gd name="T40" fmla="*/ 18 w 49"/>
                <a:gd name="T41" fmla="*/ 31 h 36"/>
                <a:gd name="T42" fmla="*/ 13 w 49"/>
                <a:gd name="T43" fmla="*/ 31 h 36"/>
                <a:gd name="T44" fmla="*/ 9 w 49"/>
                <a:gd name="T45" fmla="*/ 36 h 36"/>
                <a:gd name="T46" fmla="*/ 9 w 49"/>
                <a:gd name="T47" fmla="*/ 36 h 36"/>
                <a:gd name="T48" fmla="*/ 4 w 49"/>
                <a:gd name="T49" fmla="*/ 31 h 36"/>
                <a:gd name="T50" fmla="*/ 0 w 49"/>
                <a:gd name="T51" fmla="*/ 31 h 36"/>
                <a:gd name="T52" fmla="*/ 4 w 49"/>
                <a:gd name="T53" fmla="*/ 27 h 36"/>
                <a:gd name="T54" fmla="*/ 4 w 49"/>
                <a:gd name="T55" fmla="*/ 22 h 36"/>
                <a:gd name="T56" fmla="*/ 9 w 49"/>
                <a:gd name="T57" fmla="*/ 27 h 36"/>
                <a:gd name="T58" fmla="*/ 13 w 49"/>
                <a:gd name="T59" fmla="*/ 27 h 36"/>
                <a:gd name="T60" fmla="*/ 27 w 49"/>
                <a:gd name="T61" fmla="*/ 27 h 36"/>
                <a:gd name="T62" fmla="*/ 31 w 49"/>
                <a:gd name="T63" fmla="*/ 27 h 36"/>
                <a:gd name="T64" fmla="*/ 31 w 49"/>
                <a:gd name="T65" fmla="*/ 27 h 36"/>
                <a:gd name="T66" fmla="*/ 36 w 49"/>
                <a:gd name="T67" fmla="*/ 27 h 36"/>
                <a:gd name="T68" fmla="*/ 36 w 49"/>
                <a:gd name="T69" fmla="*/ 27 h 36"/>
                <a:gd name="T70" fmla="*/ 36 w 49"/>
                <a:gd name="T71" fmla="*/ 22 h 36"/>
                <a:gd name="T72" fmla="*/ 31 w 49"/>
                <a:gd name="T73" fmla="*/ 18 h 36"/>
                <a:gd name="T74" fmla="*/ 31 w 49"/>
                <a:gd name="T75" fmla="*/ 13 h 36"/>
                <a:gd name="T76" fmla="*/ 36 w 49"/>
                <a:gd name="T77" fmla="*/ 9 h 36"/>
                <a:gd name="T78" fmla="*/ 27 w 49"/>
                <a:gd name="T79" fmla="*/ 4 h 36"/>
                <a:gd name="T80" fmla="*/ 22 w 49"/>
                <a:gd name="T81" fmla="*/ 4 h 36"/>
                <a:gd name="T82" fmla="*/ 22 w 49"/>
                <a:gd name="T83" fmla="*/ 4 h 36"/>
                <a:gd name="T84" fmla="*/ 27 w 49"/>
                <a:gd name="T85" fmla="*/ 0 h 36"/>
                <a:gd name="T86" fmla="*/ 31 w 49"/>
                <a:gd name="T87" fmla="*/ 0 h 36"/>
                <a:gd name="T88" fmla="*/ 40 w 49"/>
                <a:gd name="T89" fmla="*/ 4 h 36"/>
                <a:gd name="T90" fmla="*/ 49 w 49"/>
                <a:gd name="T9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 h="36">
                  <a:moveTo>
                    <a:pt x="49" y="4"/>
                  </a:moveTo>
                  <a:lnTo>
                    <a:pt x="49" y="4"/>
                  </a:lnTo>
                  <a:lnTo>
                    <a:pt x="49" y="4"/>
                  </a:lnTo>
                  <a:lnTo>
                    <a:pt x="49" y="4"/>
                  </a:lnTo>
                  <a:lnTo>
                    <a:pt x="49" y="4"/>
                  </a:lnTo>
                  <a:lnTo>
                    <a:pt x="49" y="9"/>
                  </a:lnTo>
                  <a:lnTo>
                    <a:pt x="49" y="9"/>
                  </a:lnTo>
                  <a:lnTo>
                    <a:pt x="49" y="13"/>
                  </a:lnTo>
                  <a:lnTo>
                    <a:pt x="49" y="13"/>
                  </a:lnTo>
                  <a:lnTo>
                    <a:pt x="49" y="13"/>
                  </a:lnTo>
                  <a:lnTo>
                    <a:pt x="49" y="13"/>
                  </a:lnTo>
                  <a:lnTo>
                    <a:pt x="49" y="18"/>
                  </a:lnTo>
                  <a:lnTo>
                    <a:pt x="49" y="18"/>
                  </a:lnTo>
                  <a:lnTo>
                    <a:pt x="49" y="18"/>
                  </a:lnTo>
                  <a:lnTo>
                    <a:pt x="49" y="22"/>
                  </a:lnTo>
                  <a:lnTo>
                    <a:pt x="49" y="22"/>
                  </a:lnTo>
                  <a:lnTo>
                    <a:pt x="49" y="22"/>
                  </a:lnTo>
                  <a:lnTo>
                    <a:pt x="49" y="22"/>
                  </a:lnTo>
                  <a:lnTo>
                    <a:pt x="45" y="27"/>
                  </a:lnTo>
                  <a:lnTo>
                    <a:pt x="45" y="27"/>
                  </a:lnTo>
                  <a:lnTo>
                    <a:pt x="45" y="27"/>
                  </a:lnTo>
                  <a:lnTo>
                    <a:pt x="45" y="27"/>
                  </a:lnTo>
                  <a:lnTo>
                    <a:pt x="45" y="27"/>
                  </a:lnTo>
                  <a:lnTo>
                    <a:pt x="45" y="31"/>
                  </a:lnTo>
                  <a:lnTo>
                    <a:pt x="45" y="31"/>
                  </a:lnTo>
                  <a:lnTo>
                    <a:pt x="45" y="31"/>
                  </a:lnTo>
                  <a:lnTo>
                    <a:pt x="45" y="36"/>
                  </a:lnTo>
                  <a:lnTo>
                    <a:pt x="45" y="36"/>
                  </a:lnTo>
                  <a:lnTo>
                    <a:pt x="45" y="36"/>
                  </a:lnTo>
                  <a:lnTo>
                    <a:pt x="40" y="36"/>
                  </a:lnTo>
                  <a:lnTo>
                    <a:pt x="40" y="36"/>
                  </a:lnTo>
                  <a:lnTo>
                    <a:pt x="40" y="31"/>
                  </a:lnTo>
                  <a:lnTo>
                    <a:pt x="31" y="31"/>
                  </a:lnTo>
                  <a:lnTo>
                    <a:pt x="31" y="36"/>
                  </a:lnTo>
                  <a:lnTo>
                    <a:pt x="31" y="36"/>
                  </a:lnTo>
                  <a:lnTo>
                    <a:pt x="31" y="36"/>
                  </a:lnTo>
                  <a:lnTo>
                    <a:pt x="27" y="36"/>
                  </a:lnTo>
                  <a:lnTo>
                    <a:pt x="27" y="36"/>
                  </a:lnTo>
                  <a:lnTo>
                    <a:pt x="22" y="31"/>
                  </a:lnTo>
                  <a:lnTo>
                    <a:pt x="18" y="31"/>
                  </a:lnTo>
                  <a:lnTo>
                    <a:pt x="18" y="31"/>
                  </a:lnTo>
                  <a:lnTo>
                    <a:pt x="18" y="31"/>
                  </a:lnTo>
                  <a:lnTo>
                    <a:pt x="13" y="31"/>
                  </a:lnTo>
                  <a:lnTo>
                    <a:pt x="13" y="31"/>
                  </a:lnTo>
                  <a:lnTo>
                    <a:pt x="9" y="36"/>
                  </a:lnTo>
                  <a:lnTo>
                    <a:pt x="9" y="36"/>
                  </a:lnTo>
                  <a:lnTo>
                    <a:pt x="9" y="36"/>
                  </a:lnTo>
                  <a:lnTo>
                    <a:pt x="9" y="36"/>
                  </a:lnTo>
                  <a:lnTo>
                    <a:pt x="4" y="31"/>
                  </a:lnTo>
                  <a:lnTo>
                    <a:pt x="4" y="31"/>
                  </a:lnTo>
                  <a:lnTo>
                    <a:pt x="0" y="31"/>
                  </a:lnTo>
                  <a:lnTo>
                    <a:pt x="0" y="31"/>
                  </a:lnTo>
                  <a:lnTo>
                    <a:pt x="0" y="27"/>
                  </a:lnTo>
                  <a:lnTo>
                    <a:pt x="4" y="27"/>
                  </a:lnTo>
                  <a:lnTo>
                    <a:pt x="4" y="22"/>
                  </a:lnTo>
                  <a:lnTo>
                    <a:pt x="4" y="22"/>
                  </a:lnTo>
                  <a:lnTo>
                    <a:pt x="9" y="27"/>
                  </a:lnTo>
                  <a:lnTo>
                    <a:pt x="9" y="27"/>
                  </a:lnTo>
                  <a:lnTo>
                    <a:pt x="9" y="27"/>
                  </a:lnTo>
                  <a:lnTo>
                    <a:pt x="13" y="27"/>
                  </a:lnTo>
                  <a:lnTo>
                    <a:pt x="13" y="27"/>
                  </a:lnTo>
                  <a:lnTo>
                    <a:pt x="27" y="27"/>
                  </a:lnTo>
                  <a:lnTo>
                    <a:pt x="27" y="31"/>
                  </a:lnTo>
                  <a:lnTo>
                    <a:pt x="31" y="27"/>
                  </a:lnTo>
                  <a:lnTo>
                    <a:pt x="31" y="27"/>
                  </a:lnTo>
                  <a:lnTo>
                    <a:pt x="31" y="27"/>
                  </a:lnTo>
                  <a:lnTo>
                    <a:pt x="31" y="27"/>
                  </a:lnTo>
                  <a:lnTo>
                    <a:pt x="36" y="27"/>
                  </a:lnTo>
                  <a:lnTo>
                    <a:pt x="36" y="27"/>
                  </a:lnTo>
                  <a:lnTo>
                    <a:pt x="36" y="27"/>
                  </a:lnTo>
                  <a:lnTo>
                    <a:pt x="36" y="27"/>
                  </a:lnTo>
                  <a:lnTo>
                    <a:pt x="36" y="22"/>
                  </a:lnTo>
                  <a:lnTo>
                    <a:pt x="31" y="22"/>
                  </a:lnTo>
                  <a:lnTo>
                    <a:pt x="31" y="18"/>
                  </a:lnTo>
                  <a:lnTo>
                    <a:pt x="31" y="18"/>
                  </a:lnTo>
                  <a:lnTo>
                    <a:pt x="31" y="13"/>
                  </a:lnTo>
                  <a:lnTo>
                    <a:pt x="31" y="13"/>
                  </a:lnTo>
                  <a:lnTo>
                    <a:pt x="36" y="9"/>
                  </a:lnTo>
                  <a:lnTo>
                    <a:pt x="31" y="9"/>
                  </a:lnTo>
                  <a:lnTo>
                    <a:pt x="27" y="4"/>
                  </a:lnTo>
                  <a:lnTo>
                    <a:pt x="22" y="4"/>
                  </a:lnTo>
                  <a:lnTo>
                    <a:pt x="22" y="4"/>
                  </a:lnTo>
                  <a:lnTo>
                    <a:pt x="22" y="4"/>
                  </a:lnTo>
                  <a:lnTo>
                    <a:pt x="22" y="4"/>
                  </a:lnTo>
                  <a:lnTo>
                    <a:pt x="27" y="0"/>
                  </a:lnTo>
                  <a:lnTo>
                    <a:pt x="27" y="0"/>
                  </a:lnTo>
                  <a:lnTo>
                    <a:pt x="27" y="0"/>
                  </a:lnTo>
                  <a:lnTo>
                    <a:pt x="31" y="0"/>
                  </a:lnTo>
                  <a:lnTo>
                    <a:pt x="36" y="0"/>
                  </a:lnTo>
                  <a:lnTo>
                    <a:pt x="40" y="4"/>
                  </a:lnTo>
                  <a:lnTo>
                    <a:pt x="45" y="4"/>
                  </a:lnTo>
                  <a:lnTo>
                    <a:pt x="49" y="4"/>
                  </a:lnTo>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75" name="Freeform 83"/>
            <p:cNvSpPr>
              <a:spLocks/>
            </p:cNvSpPr>
            <p:nvPr/>
          </p:nvSpPr>
          <p:spPr bwMode="auto">
            <a:xfrm>
              <a:off x="1009869" y="2321220"/>
              <a:ext cx="54941" cy="22267"/>
            </a:xfrm>
            <a:custGeom>
              <a:avLst/>
              <a:gdLst>
                <a:gd name="T0" fmla="*/ 22 w 36"/>
                <a:gd name="T1" fmla="*/ 0 h 13"/>
                <a:gd name="T2" fmla="*/ 22 w 36"/>
                <a:gd name="T3" fmla="*/ 0 h 13"/>
                <a:gd name="T4" fmla="*/ 22 w 36"/>
                <a:gd name="T5" fmla="*/ 0 h 13"/>
                <a:gd name="T6" fmla="*/ 22 w 36"/>
                <a:gd name="T7" fmla="*/ 0 h 13"/>
                <a:gd name="T8" fmla="*/ 27 w 36"/>
                <a:gd name="T9" fmla="*/ 0 h 13"/>
                <a:gd name="T10" fmla="*/ 27 w 36"/>
                <a:gd name="T11" fmla="*/ 0 h 13"/>
                <a:gd name="T12" fmla="*/ 27 w 36"/>
                <a:gd name="T13" fmla="*/ 4 h 13"/>
                <a:gd name="T14" fmla="*/ 31 w 36"/>
                <a:gd name="T15" fmla="*/ 4 h 13"/>
                <a:gd name="T16" fmla="*/ 36 w 36"/>
                <a:gd name="T17" fmla="*/ 4 h 13"/>
                <a:gd name="T18" fmla="*/ 36 w 36"/>
                <a:gd name="T19" fmla="*/ 9 h 13"/>
                <a:gd name="T20" fmla="*/ 36 w 36"/>
                <a:gd name="T21" fmla="*/ 9 h 13"/>
                <a:gd name="T22" fmla="*/ 36 w 36"/>
                <a:gd name="T23" fmla="*/ 13 h 13"/>
                <a:gd name="T24" fmla="*/ 31 w 36"/>
                <a:gd name="T25" fmla="*/ 13 h 13"/>
                <a:gd name="T26" fmla="*/ 31 w 36"/>
                <a:gd name="T27" fmla="*/ 13 h 13"/>
                <a:gd name="T28" fmla="*/ 31 w 36"/>
                <a:gd name="T29" fmla="*/ 9 h 13"/>
                <a:gd name="T30" fmla="*/ 27 w 36"/>
                <a:gd name="T31" fmla="*/ 9 h 13"/>
                <a:gd name="T32" fmla="*/ 27 w 36"/>
                <a:gd name="T33" fmla="*/ 9 h 13"/>
                <a:gd name="T34" fmla="*/ 27 w 36"/>
                <a:gd name="T35" fmla="*/ 9 h 13"/>
                <a:gd name="T36" fmla="*/ 27 w 36"/>
                <a:gd name="T37" fmla="*/ 9 h 13"/>
                <a:gd name="T38" fmla="*/ 27 w 36"/>
                <a:gd name="T39" fmla="*/ 9 h 13"/>
                <a:gd name="T40" fmla="*/ 27 w 36"/>
                <a:gd name="T41" fmla="*/ 9 h 13"/>
                <a:gd name="T42" fmla="*/ 22 w 36"/>
                <a:gd name="T43" fmla="*/ 13 h 13"/>
                <a:gd name="T44" fmla="*/ 22 w 36"/>
                <a:gd name="T45" fmla="*/ 13 h 13"/>
                <a:gd name="T46" fmla="*/ 22 w 36"/>
                <a:gd name="T47" fmla="*/ 9 h 13"/>
                <a:gd name="T48" fmla="*/ 22 w 36"/>
                <a:gd name="T49" fmla="*/ 13 h 13"/>
                <a:gd name="T50" fmla="*/ 18 w 36"/>
                <a:gd name="T51" fmla="*/ 13 h 13"/>
                <a:gd name="T52" fmla="*/ 18 w 36"/>
                <a:gd name="T53" fmla="*/ 13 h 13"/>
                <a:gd name="T54" fmla="*/ 18 w 36"/>
                <a:gd name="T55" fmla="*/ 13 h 13"/>
                <a:gd name="T56" fmla="*/ 18 w 36"/>
                <a:gd name="T57" fmla="*/ 13 h 13"/>
                <a:gd name="T58" fmla="*/ 13 w 36"/>
                <a:gd name="T59" fmla="*/ 13 h 13"/>
                <a:gd name="T60" fmla="*/ 13 w 36"/>
                <a:gd name="T61" fmla="*/ 13 h 13"/>
                <a:gd name="T62" fmla="*/ 9 w 36"/>
                <a:gd name="T63" fmla="*/ 9 h 13"/>
                <a:gd name="T64" fmla="*/ 9 w 36"/>
                <a:gd name="T65" fmla="*/ 9 h 13"/>
                <a:gd name="T66" fmla="*/ 9 w 36"/>
                <a:gd name="T67" fmla="*/ 9 h 13"/>
                <a:gd name="T68" fmla="*/ 9 w 36"/>
                <a:gd name="T69" fmla="*/ 9 h 13"/>
                <a:gd name="T70" fmla="*/ 4 w 36"/>
                <a:gd name="T71" fmla="*/ 4 h 13"/>
                <a:gd name="T72" fmla="*/ 4 w 36"/>
                <a:gd name="T73" fmla="*/ 4 h 13"/>
                <a:gd name="T74" fmla="*/ 0 w 36"/>
                <a:gd name="T75" fmla="*/ 4 h 13"/>
                <a:gd name="T76" fmla="*/ 0 w 36"/>
                <a:gd name="T77" fmla="*/ 4 h 13"/>
                <a:gd name="T78" fmla="*/ 0 w 36"/>
                <a:gd name="T79" fmla="*/ 0 h 13"/>
                <a:gd name="T80" fmla="*/ 4 w 36"/>
                <a:gd name="T81" fmla="*/ 0 h 13"/>
                <a:gd name="T82" fmla="*/ 4 w 36"/>
                <a:gd name="T83" fmla="*/ 0 h 13"/>
                <a:gd name="T84" fmla="*/ 4 w 36"/>
                <a:gd name="T85" fmla="*/ 0 h 13"/>
                <a:gd name="T86" fmla="*/ 9 w 36"/>
                <a:gd name="T87" fmla="*/ 0 h 13"/>
                <a:gd name="T88" fmla="*/ 9 w 36"/>
                <a:gd name="T89" fmla="*/ 0 h 13"/>
                <a:gd name="T90" fmla="*/ 9 w 36"/>
                <a:gd name="T91" fmla="*/ 0 h 13"/>
                <a:gd name="T92" fmla="*/ 18 w 36"/>
                <a:gd name="T93" fmla="*/ 0 h 13"/>
                <a:gd name="T94" fmla="*/ 18 w 36"/>
                <a:gd name="T95" fmla="*/ 0 h 13"/>
                <a:gd name="T96" fmla="*/ 22 w 36"/>
                <a:gd name="T9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 h="13">
                  <a:moveTo>
                    <a:pt x="22" y="0"/>
                  </a:moveTo>
                  <a:lnTo>
                    <a:pt x="22" y="0"/>
                  </a:lnTo>
                  <a:lnTo>
                    <a:pt x="22" y="0"/>
                  </a:lnTo>
                  <a:lnTo>
                    <a:pt x="22" y="0"/>
                  </a:lnTo>
                  <a:lnTo>
                    <a:pt x="27" y="0"/>
                  </a:lnTo>
                  <a:lnTo>
                    <a:pt x="27" y="0"/>
                  </a:lnTo>
                  <a:lnTo>
                    <a:pt x="27" y="4"/>
                  </a:lnTo>
                  <a:lnTo>
                    <a:pt x="31" y="4"/>
                  </a:lnTo>
                  <a:lnTo>
                    <a:pt x="36" y="4"/>
                  </a:lnTo>
                  <a:lnTo>
                    <a:pt x="36" y="9"/>
                  </a:lnTo>
                  <a:lnTo>
                    <a:pt x="36" y="9"/>
                  </a:lnTo>
                  <a:lnTo>
                    <a:pt x="36" y="13"/>
                  </a:lnTo>
                  <a:lnTo>
                    <a:pt x="31" y="13"/>
                  </a:lnTo>
                  <a:lnTo>
                    <a:pt x="31" y="13"/>
                  </a:lnTo>
                  <a:lnTo>
                    <a:pt x="31" y="9"/>
                  </a:lnTo>
                  <a:lnTo>
                    <a:pt x="27" y="9"/>
                  </a:lnTo>
                  <a:lnTo>
                    <a:pt x="27" y="9"/>
                  </a:lnTo>
                  <a:lnTo>
                    <a:pt x="27" y="9"/>
                  </a:lnTo>
                  <a:lnTo>
                    <a:pt x="27" y="9"/>
                  </a:lnTo>
                  <a:lnTo>
                    <a:pt x="27" y="9"/>
                  </a:lnTo>
                  <a:lnTo>
                    <a:pt x="27" y="9"/>
                  </a:lnTo>
                  <a:lnTo>
                    <a:pt x="22" y="13"/>
                  </a:lnTo>
                  <a:lnTo>
                    <a:pt x="22" y="13"/>
                  </a:lnTo>
                  <a:lnTo>
                    <a:pt x="22" y="9"/>
                  </a:lnTo>
                  <a:lnTo>
                    <a:pt x="22" y="13"/>
                  </a:lnTo>
                  <a:lnTo>
                    <a:pt x="18" y="13"/>
                  </a:lnTo>
                  <a:lnTo>
                    <a:pt x="18" y="13"/>
                  </a:lnTo>
                  <a:lnTo>
                    <a:pt x="18" y="13"/>
                  </a:lnTo>
                  <a:lnTo>
                    <a:pt x="18" y="13"/>
                  </a:lnTo>
                  <a:lnTo>
                    <a:pt x="13" y="13"/>
                  </a:lnTo>
                  <a:lnTo>
                    <a:pt x="13" y="13"/>
                  </a:lnTo>
                  <a:lnTo>
                    <a:pt x="9" y="9"/>
                  </a:lnTo>
                  <a:lnTo>
                    <a:pt x="9" y="9"/>
                  </a:lnTo>
                  <a:lnTo>
                    <a:pt x="9" y="9"/>
                  </a:lnTo>
                  <a:lnTo>
                    <a:pt x="9" y="9"/>
                  </a:lnTo>
                  <a:lnTo>
                    <a:pt x="4" y="4"/>
                  </a:lnTo>
                  <a:lnTo>
                    <a:pt x="4" y="4"/>
                  </a:lnTo>
                  <a:lnTo>
                    <a:pt x="0" y="4"/>
                  </a:lnTo>
                  <a:lnTo>
                    <a:pt x="0" y="4"/>
                  </a:lnTo>
                  <a:lnTo>
                    <a:pt x="0" y="0"/>
                  </a:lnTo>
                  <a:lnTo>
                    <a:pt x="4" y="0"/>
                  </a:lnTo>
                  <a:lnTo>
                    <a:pt x="4" y="0"/>
                  </a:lnTo>
                  <a:lnTo>
                    <a:pt x="4" y="0"/>
                  </a:lnTo>
                  <a:lnTo>
                    <a:pt x="9" y="0"/>
                  </a:lnTo>
                  <a:lnTo>
                    <a:pt x="9" y="0"/>
                  </a:lnTo>
                  <a:lnTo>
                    <a:pt x="9" y="0"/>
                  </a:lnTo>
                  <a:lnTo>
                    <a:pt x="18" y="0"/>
                  </a:lnTo>
                  <a:lnTo>
                    <a:pt x="18" y="0"/>
                  </a:lnTo>
                  <a:lnTo>
                    <a:pt x="22" y="0"/>
                  </a:lnTo>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76" name="Freeform 106"/>
            <p:cNvSpPr>
              <a:spLocks/>
            </p:cNvSpPr>
            <p:nvPr/>
          </p:nvSpPr>
          <p:spPr bwMode="auto">
            <a:xfrm>
              <a:off x="168559" y="1846436"/>
              <a:ext cx="647084" cy="597915"/>
            </a:xfrm>
            <a:custGeom>
              <a:avLst/>
              <a:gdLst>
                <a:gd name="T0" fmla="*/ 144 w 424"/>
                <a:gd name="T1" fmla="*/ 36 h 384"/>
                <a:gd name="T2" fmla="*/ 176 w 424"/>
                <a:gd name="T3" fmla="*/ 27 h 384"/>
                <a:gd name="T4" fmla="*/ 185 w 424"/>
                <a:gd name="T5" fmla="*/ 68 h 384"/>
                <a:gd name="T6" fmla="*/ 207 w 424"/>
                <a:gd name="T7" fmla="*/ 81 h 384"/>
                <a:gd name="T8" fmla="*/ 235 w 424"/>
                <a:gd name="T9" fmla="*/ 72 h 384"/>
                <a:gd name="T10" fmla="*/ 244 w 424"/>
                <a:gd name="T11" fmla="*/ 90 h 384"/>
                <a:gd name="T12" fmla="*/ 253 w 424"/>
                <a:gd name="T13" fmla="*/ 117 h 384"/>
                <a:gd name="T14" fmla="*/ 248 w 424"/>
                <a:gd name="T15" fmla="*/ 140 h 384"/>
                <a:gd name="T16" fmla="*/ 275 w 424"/>
                <a:gd name="T17" fmla="*/ 154 h 384"/>
                <a:gd name="T18" fmla="*/ 253 w 424"/>
                <a:gd name="T19" fmla="*/ 203 h 384"/>
                <a:gd name="T20" fmla="*/ 244 w 424"/>
                <a:gd name="T21" fmla="*/ 244 h 384"/>
                <a:gd name="T22" fmla="*/ 244 w 424"/>
                <a:gd name="T23" fmla="*/ 244 h 384"/>
                <a:gd name="T24" fmla="*/ 257 w 424"/>
                <a:gd name="T25" fmla="*/ 294 h 384"/>
                <a:gd name="T26" fmla="*/ 275 w 424"/>
                <a:gd name="T27" fmla="*/ 307 h 384"/>
                <a:gd name="T28" fmla="*/ 316 w 424"/>
                <a:gd name="T29" fmla="*/ 298 h 384"/>
                <a:gd name="T30" fmla="*/ 334 w 424"/>
                <a:gd name="T31" fmla="*/ 298 h 384"/>
                <a:gd name="T32" fmla="*/ 347 w 424"/>
                <a:gd name="T33" fmla="*/ 280 h 384"/>
                <a:gd name="T34" fmla="*/ 388 w 424"/>
                <a:gd name="T35" fmla="*/ 248 h 384"/>
                <a:gd name="T36" fmla="*/ 415 w 424"/>
                <a:gd name="T37" fmla="*/ 248 h 384"/>
                <a:gd name="T38" fmla="*/ 424 w 424"/>
                <a:gd name="T39" fmla="*/ 248 h 384"/>
                <a:gd name="T40" fmla="*/ 406 w 424"/>
                <a:gd name="T41" fmla="*/ 280 h 384"/>
                <a:gd name="T42" fmla="*/ 402 w 424"/>
                <a:gd name="T43" fmla="*/ 289 h 384"/>
                <a:gd name="T44" fmla="*/ 388 w 424"/>
                <a:gd name="T45" fmla="*/ 307 h 384"/>
                <a:gd name="T46" fmla="*/ 379 w 424"/>
                <a:gd name="T47" fmla="*/ 312 h 384"/>
                <a:gd name="T48" fmla="*/ 334 w 424"/>
                <a:gd name="T49" fmla="*/ 316 h 384"/>
                <a:gd name="T50" fmla="*/ 334 w 424"/>
                <a:gd name="T51" fmla="*/ 343 h 384"/>
                <a:gd name="T52" fmla="*/ 316 w 424"/>
                <a:gd name="T53" fmla="*/ 352 h 384"/>
                <a:gd name="T54" fmla="*/ 302 w 424"/>
                <a:gd name="T55" fmla="*/ 380 h 384"/>
                <a:gd name="T56" fmla="*/ 275 w 424"/>
                <a:gd name="T57" fmla="*/ 348 h 384"/>
                <a:gd name="T58" fmla="*/ 266 w 424"/>
                <a:gd name="T59" fmla="*/ 348 h 384"/>
                <a:gd name="T60" fmla="*/ 262 w 424"/>
                <a:gd name="T61" fmla="*/ 348 h 384"/>
                <a:gd name="T62" fmla="*/ 194 w 424"/>
                <a:gd name="T63" fmla="*/ 339 h 384"/>
                <a:gd name="T64" fmla="*/ 153 w 424"/>
                <a:gd name="T65" fmla="*/ 312 h 384"/>
                <a:gd name="T66" fmla="*/ 113 w 424"/>
                <a:gd name="T67" fmla="*/ 285 h 384"/>
                <a:gd name="T68" fmla="*/ 108 w 424"/>
                <a:gd name="T69" fmla="*/ 253 h 384"/>
                <a:gd name="T70" fmla="*/ 113 w 424"/>
                <a:gd name="T71" fmla="*/ 230 h 384"/>
                <a:gd name="T72" fmla="*/ 94 w 424"/>
                <a:gd name="T73" fmla="*/ 172 h 384"/>
                <a:gd name="T74" fmla="*/ 90 w 424"/>
                <a:gd name="T75" fmla="*/ 158 h 384"/>
                <a:gd name="T76" fmla="*/ 81 w 424"/>
                <a:gd name="T77" fmla="*/ 149 h 384"/>
                <a:gd name="T78" fmla="*/ 76 w 424"/>
                <a:gd name="T79" fmla="*/ 140 h 384"/>
                <a:gd name="T80" fmla="*/ 76 w 424"/>
                <a:gd name="T81" fmla="*/ 126 h 384"/>
                <a:gd name="T82" fmla="*/ 72 w 424"/>
                <a:gd name="T83" fmla="*/ 99 h 384"/>
                <a:gd name="T84" fmla="*/ 58 w 424"/>
                <a:gd name="T85" fmla="*/ 77 h 384"/>
                <a:gd name="T86" fmla="*/ 58 w 424"/>
                <a:gd name="T87" fmla="*/ 45 h 384"/>
                <a:gd name="T88" fmla="*/ 58 w 424"/>
                <a:gd name="T89" fmla="*/ 27 h 384"/>
                <a:gd name="T90" fmla="*/ 45 w 424"/>
                <a:gd name="T91" fmla="*/ 13 h 384"/>
                <a:gd name="T92" fmla="*/ 31 w 424"/>
                <a:gd name="T93" fmla="*/ 59 h 384"/>
                <a:gd name="T94" fmla="*/ 40 w 424"/>
                <a:gd name="T95" fmla="*/ 81 h 384"/>
                <a:gd name="T96" fmla="*/ 40 w 424"/>
                <a:gd name="T97" fmla="*/ 108 h 384"/>
                <a:gd name="T98" fmla="*/ 45 w 424"/>
                <a:gd name="T99" fmla="*/ 122 h 384"/>
                <a:gd name="T100" fmla="*/ 49 w 424"/>
                <a:gd name="T101" fmla="*/ 158 h 384"/>
                <a:gd name="T102" fmla="*/ 49 w 424"/>
                <a:gd name="T103" fmla="*/ 176 h 384"/>
                <a:gd name="T104" fmla="*/ 54 w 424"/>
                <a:gd name="T105" fmla="*/ 199 h 384"/>
                <a:gd name="T106" fmla="*/ 36 w 424"/>
                <a:gd name="T107" fmla="*/ 176 h 384"/>
                <a:gd name="T108" fmla="*/ 31 w 424"/>
                <a:gd name="T109" fmla="*/ 149 h 384"/>
                <a:gd name="T110" fmla="*/ 18 w 424"/>
                <a:gd name="T111" fmla="*/ 122 h 384"/>
                <a:gd name="T112" fmla="*/ 4 w 424"/>
                <a:gd name="T113" fmla="*/ 104 h 384"/>
                <a:gd name="T114" fmla="*/ 18 w 424"/>
                <a:gd name="T115" fmla="*/ 104 h 384"/>
                <a:gd name="T116" fmla="*/ 18 w 424"/>
                <a:gd name="T117" fmla="*/ 68 h 384"/>
                <a:gd name="T118" fmla="*/ 13 w 424"/>
                <a:gd name="T119" fmla="*/ 36 h 384"/>
                <a:gd name="T120" fmla="*/ 13 w 424"/>
                <a:gd name="T121" fmla="*/ 13 h 384"/>
                <a:gd name="T122" fmla="*/ 54 w 424"/>
                <a:gd name="T12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4" h="384">
                  <a:moveTo>
                    <a:pt x="76" y="18"/>
                  </a:moveTo>
                  <a:lnTo>
                    <a:pt x="76" y="18"/>
                  </a:lnTo>
                  <a:lnTo>
                    <a:pt x="81" y="22"/>
                  </a:lnTo>
                  <a:lnTo>
                    <a:pt x="85" y="22"/>
                  </a:lnTo>
                  <a:lnTo>
                    <a:pt x="90" y="27"/>
                  </a:lnTo>
                  <a:lnTo>
                    <a:pt x="99" y="31"/>
                  </a:lnTo>
                  <a:lnTo>
                    <a:pt x="104" y="31"/>
                  </a:lnTo>
                  <a:lnTo>
                    <a:pt x="108" y="31"/>
                  </a:lnTo>
                  <a:lnTo>
                    <a:pt x="117" y="31"/>
                  </a:lnTo>
                  <a:lnTo>
                    <a:pt x="122" y="31"/>
                  </a:lnTo>
                  <a:lnTo>
                    <a:pt x="126" y="31"/>
                  </a:lnTo>
                  <a:lnTo>
                    <a:pt x="131" y="31"/>
                  </a:lnTo>
                  <a:lnTo>
                    <a:pt x="140" y="31"/>
                  </a:lnTo>
                  <a:lnTo>
                    <a:pt x="144" y="36"/>
                  </a:lnTo>
                  <a:lnTo>
                    <a:pt x="144" y="31"/>
                  </a:lnTo>
                  <a:lnTo>
                    <a:pt x="144" y="31"/>
                  </a:lnTo>
                  <a:lnTo>
                    <a:pt x="144" y="27"/>
                  </a:lnTo>
                  <a:lnTo>
                    <a:pt x="149" y="27"/>
                  </a:lnTo>
                  <a:lnTo>
                    <a:pt x="149" y="27"/>
                  </a:lnTo>
                  <a:lnTo>
                    <a:pt x="153" y="27"/>
                  </a:lnTo>
                  <a:lnTo>
                    <a:pt x="158" y="27"/>
                  </a:lnTo>
                  <a:lnTo>
                    <a:pt x="162" y="27"/>
                  </a:lnTo>
                  <a:lnTo>
                    <a:pt x="167" y="27"/>
                  </a:lnTo>
                  <a:lnTo>
                    <a:pt x="167" y="27"/>
                  </a:lnTo>
                  <a:lnTo>
                    <a:pt x="171" y="27"/>
                  </a:lnTo>
                  <a:lnTo>
                    <a:pt x="176" y="27"/>
                  </a:lnTo>
                  <a:lnTo>
                    <a:pt x="176" y="27"/>
                  </a:lnTo>
                  <a:lnTo>
                    <a:pt x="176" y="27"/>
                  </a:lnTo>
                  <a:lnTo>
                    <a:pt x="176" y="27"/>
                  </a:lnTo>
                  <a:lnTo>
                    <a:pt x="176" y="31"/>
                  </a:lnTo>
                  <a:lnTo>
                    <a:pt x="176" y="31"/>
                  </a:lnTo>
                  <a:lnTo>
                    <a:pt x="180" y="36"/>
                  </a:lnTo>
                  <a:lnTo>
                    <a:pt x="180" y="36"/>
                  </a:lnTo>
                  <a:lnTo>
                    <a:pt x="185" y="45"/>
                  </a:lnTo>
                  <a:lnTo>
                    <a:pt x="185" y="50"/>
                  </a:lnTo>
                  <a:lnTo>
                    <a:pt x="185" y="50"/>
                  </a:lnTo>
                  <a:lnTo>
                    <a:pt x="189" y="50"/>
                  </a:lnTo>
                  <a:lnTo>
                    <a:pt x="189" y="54"/>
                  </a:lnTo>
                  <a:lnTo>
                    <a:pt x="189" y="54"/>
                  </a:lnTo>
                  <a:lnTo>
                    <a:pt x="189" y="63"/>
                  </a:lnTo>
                  <a:lnTo>
                    <a:pt x="189" y="63"/>
                  </a:lnTo>
                  <a:lnTo>
                    <a:pt x="185" y="68"/>
                  </a:lnTo>
                  <a:lnTo>
                    <a:pt x="189" y="72"/>
                  </a:lnTo>
                  <a:lnTo>
                    <a:pt x="189" y="72"/>
                  </a:lnTo>
                  <a:lnTo>
                    <a:pt x="189" y="72"/>
                  </a:lnTo>
                  <a:lnTo>
                    <a:pt x="189" y="77"/>
                  </a:lnTo>
                  <a:lnTo>
                    <a:pt x="189" y="77"/>
                  </a:lnTo>
                  <a:lnTo>
                    <a:pt x="194" y="77"/>
                  </a:lnTo>
                  <a:lnTo>
                    <a:pt x="194" y="81"/>
                  </a:lnTo>
                  <a:lnTo>
                    <a:pt x="198" y="81"/>
                  </a:lnTo>
                  <a:lnTo>
                    <a:pt x="198" y="86"/>
                  </a:lnTo>
                  <a:lnTo>
                    <a:pt x="203" y="86"/>
                  </a:lnTo>
                  <a:lnTo>
                    <a:pt x="203" y="86"/>
                  </a:lnTo>
                  <a:lnTo>
                    <a:pt x="203" y="86"/>
                  </a:lnTo>
                  <a:lnTo>
                    <a:pt x="207" y="81"/>
                  </a:lnTo>
                  <a:lnTo>
                    <a:pt x="207" y="81"/>
                  </a:lnTo>
                  <a:lnTo>
                    <a:pt x="207" y="81"/>
                  </a:lnTo>
                  <a:lnTo>
                    <a:pt x="212" y="81"/>
                  </a:lnTo>
                  <a:lnTo>
                    <a:pt x="212" y="81"/>
                  </a:lnTo>
                  <a:lnTo>
                    <a:pt x="212" y="77"/>
                  </a:lnTo>
                  <a:lnTo>
                    <a:pt x="216" y="72"/>
                  </a:lnTo>
                  <a:lnTo>
                    <a:pt x="216" y="72"/>
                  </a:lnTo>
                  <a:lnTo>
                    <a:pt x="221" y="72"/>
                  </a:lnTo>
                  <a:lnTo>
                    <a:pt x="221" y="72"/>
                  </a:lnTo>
                  <a:lnTo>
                    <a:pt x="226" y="68"/>
                  </a:lnTo>
                  <a:lnTo>
                    <a:pt x="226" y="68"/>
                  </a:lnTo>
                  <a:lnTo>
                    <a:pt x="226" y="68"/>
                  </a:lnTo>
                  <a:lnTo>
                    <a:pt x="230" y="72"/>
                  </a:lnTo>
                  <a:lnTo>
                    <a:pt x="235" y="72"/>
                  </a:lnTo>
                  <a:lnTo>
                    <a:pt x="235" y="72"/>
                  </a:lnTo>
                  <a:lnTo>
                    <a:pt x="235" y="72"/>
                  </a:lnTo>
                  <a:lnTo>
                    <a:pt x="235" y="72"/>
                  </a:lnTo>
                  <a:lnTo>
                    <a:pt x="235" y="72"/>
                  </a:lnTo>
                  <a:lnTo>
                    <a:pt x="235" y="72"/>
                  </a:lnTo>
                  <a:lnTo>
                    <a:pt x="239" y="72"/>
                  </a:lnTo>
                  <a:lnTo>
                    <a:pt x="239" y="72"/>
                  </a:lnTo>
                  <a:lnTo>
                    <a:pt x="239" y="77"/>
                  </a:lnTo>
                  <a:lnTo>
                    <a:pt x="239" y="77"/>
                  </a:lnTo>
                  <a:lnTo>
                    <a:pt x="239" y="77"/>
                  </a:lnTo>
                  <a:lnTo>
                    <a:pt x="239" y="81"/>
                  </a:lnTo>
                  <a:lnTo>
                    <a:pt x="244" y="81"/>
                  </a:lnTo>
                  <a:lnTo>
                    <a:pt x="244" y="86"/>
                  </a:lnTo>
                  <a:lnTo>
                    <a:pt x="244" y="86"/>
                  </a:lnTo>
                  <a:lnTo>
                    <a:pt x="244" y="90"/>
                  </a:lnTo>
                  <a:lnTo>
                    <a:pt x="244" y="90"/>
                  </a:lnTo>
                  <a:lnTo>
                    <a:pt x="244" y="95"/>
                  </a:lnTo>
                  <a:lnTo>
                    <a:pt x="244" y="99"/>
                  </a:lnTo>
                  <a:lnTo>
                    <a:pt x="244" y="99"/>
                  </a:lnTo>
                  <a:lnTo>
                    <a:pt x="244" y="99"/>
                  </a:lnTo>
                  <a:lnTo>
                    <a:pt x="244" y="99"/>
                  </a:lnTo>
                  <a:lnTo>
                    <a:pt x="244" y="104"/>
                  </a:lnTo>
                  <a:lnTo>
                    <a:pt x="248" y="104"/>
                  </a:lnTo>
                  <a:lnTo>
                    <a:pt x="248" y="108"/>
                  </a:lnTo>
                  <a:lnTo>
                    <a:pt x="248" y="113"/>
                  </a:lnTo>
                  <a:lnTo>
                    <a:pt x="248" y="113"/>
                  </a:lnTo>
                  <a:lnTo>
                    <a:pt x="248" y="117"/>
                  </a:lnTo>
                  <a:lnTo>
                    <a:pt x="253" y="117"/>
                  </a:lnTo>
                  <a:lnTo>
                    <a:pt x="253" y="117"/>
                  </a:lnTo>
                  <a:lnTo>
                    <a:pt x="248" y="122"/>
                  </a:lnTo>
                  <a:lnTo>
                    <a:pt x="248" y="122"/>
                  </a:lnTo>
                  <a:lnTo>
                    <a:pt x="248" y="122"/>
                  </a:lnTo>
                  <a:lnTo>
                    <a:pt x="248" y="122"/>
                  </a:lnTo>
                  <a:lnTo>
                    <a:pt x="248" y="126"/>
                  </a:lnTo>
                  <a:lnTo>
                    <a:pt x="248" y="126"/>
                  </a:lnTo>
                  <a:lnTo>
                    <a:pt x="248" y="126"/>
                  </a:lnTo>
                  <a:lnTo>
                    <a:pt x="248" y="126"/>
                  </a:lnTo>
                  <a:lnTo>
                    <a:pt x="248" y="126"/>
                  </a:lnTo>
                  <a:lnTo>
                    <a:pt x="248" y="131"/>
                  </a:lnTo>
                  <a:lnTo>
                    <a:pt x="248" y="135"/>
                  </a:lnTo>
                  <a:lnTo>
                    <a:pt x="248" y="135"/>
                  </a:lnTo>
                  <a:lnTo>
                    <a:pt x="248" y="140"/>
                  </a:lnTo>
                  <a:lnTo>
                    <a:pt x="248" y="140"/>
                  </a:lnTo>
                  <a:lnTo>
                    <a:pt x="253" y="140"/>
                  </a:lnTo>
                  <a:lnTo>
                    <a:pt x="253" y="140"/>
                  </a:lnTo>
                  <a:lnTo>
                    <a:pt x="253" y="144"/>
                  </a:lnTo>
                  <a:lnTo>
                    <a:pt x="257" y="144"/>
                  </a:lnTo>
                  <a:lnTo>
                    <a:pt x="257" y="144"/>
                  </a:lnTo>
                  <a:lnTo>
                    <a:pt x="257" y="144"/>
                  </a:lnTo>
                  <a:lnTo>
                    <a:pt x="262" y="144"/>
                  </a:lnTo>
                  <a:lnTo>
                    <a:pt x="262" y="149"/>
                  </a:lnTo>
                  <a:lnTo>
                    <a:pt x="262" y="149"/>
                  </a:lnTo>
                  <a:lnTo>
                    <a:pt x="266" y="149"/>
                  </a:lnTo>
                  <a:lnTo>
                    <a:pt x="271" y="149"/>
                  </a:lnTo>
                  <a:lnTo>
                    <a:pt x="271" y="154"/>
                  </a:lnTo>
                  <a:lnTo>
                    <a:pt x="275" y="154"/>
                  </a:lnTo>
                  <a:lnTo>
                    <a:pt x="275" y="154"/>
                  </a:lnTo>
                  <a:lnTo>
                    <a:pt x="275" y="154"/>
                  </a:lnTo>
                  <a:lnTo>
                    <a:pt x="275" y="154"/>
                  </a:lnTo>
                  <a:lnTo>
                    <a:pt x="275" y="154"/>
                  </a:lnTo>
                  <a:lnTo>
                    <a:pt x="280" y="154"/>
                  </a:lnTo>
                  <a:lnTo>
                    <a:pt x="275" y="154"/>
                  </a:lnTo>
                  <a:lnTo>
                    <a:pt x="275" y="158"/>
                  </a:lnTo>
                  <a:lnTo>
                    <a:pt x="271" y="167"/>
                  </a:lnTo>
                  <a:lnTo>
                    <a:pt x="266" y="172"/>
                  </a:lnTo>
                  <a:lnTo>
                    <a:pt x="257" y="181"/>
                  </a:lnTo>
                  <a:lnTo>
                    <a:pt x="257" y="190"/>
                  </a:lnTo>
                  <a:lnTo>
                    <a:pt x="253" y="194"/>
                  </a:lnTo>
                  <a:lnTo>
                    <a:pt x="253" y="194"/>
                  </a:lnTo>
                  <a:lnTo>
                    <a:pt x="253" y="194"/>
                  </a:lnTo>
                  <a:lnTo>
                    <a:pt x="253" y="203"/>
                  </a:lnTo>
                  <a:lnTo>
                    <a:pt x="248" y="212"/>
                  </a:lnTo>
                  <a:lnTo>
                    <a:pt x="248" y="212"/>
                  </a:lnTo>
                  <a:lnTo>
                    <a:pt x="248" y="217"/>
                  </a:lnTo>
                  <a:lnTo>
                    <a:pt x="244" y="217"/>
                  </a:lnTo>
                  <a:lnTo>
                    <a:pt x="244" y="221"/>
                  </a:lnTo>
                  <a:lnTo>
                    <a:pt x="244" y="221"/>
                  </a:lnTo>
                  <a:lnTo>
                    <a:pt x="244" y="226"/>
                  </a:lnTo>
                  <a:lnTo>
                    <a:pt x="244" y="230"/>
                  </a:lnTo>
                  <a:lnTo>
                    <a:pt x="244" y="235"/>
                  </a:lnTo>
                  <a:lnTo>
                    <a:pt x="244" y="235"/>
                  </a:lnTo>
                  <a:lnTo>
                    <a:pt x="248" y="239"/>
                  </a:lnTo>
                  <a:lnTo>
                    <a:pt x="248" y="239"/>
                  </a:lnTo>
                  <a:lnTo>
                    <a:pt x="248" y="244"/>
                  </a:lnTo>
                  <a:lnTo>
                    <a:pt x="244" y="244"/>
                  </a:lnTo>
                  <a:lnTo>
                    <a:pt x="244" y="244"/>
                  </a:lnTo>
                  <a:lnTo>
                    <a:pt x="244" y="244"/>
                  </a:lnTo>
                  <a:lnTo>
                    <a:pt x="244" y="239"/>
                  </a:lnTo>
                  <a:lnTo>
                    <a:pt x="248" y="239"/>
                  </a:lnTo>
                  <a:lnTo>
                    <a:pt x="248" y="239"/>
                  </a:lnTo>
                  <a:lnTo>
                    <a:pt x="244" y="239"/>
                  </a:lnTo>
                  <a:lnTo>
                    <a:pt x="244" y="235"/>
                  </a:lnTo>
                  <a:lnTo>
                    <a:pt x="244" y="230"/>
                  </a:lnTo>
                  <a:lnTo>
                    <a:pt x="244" y="239"/>
                  </a:lnTo>
                  <a:lnTo>
                    <a:pt x="244" y="239"/>
                  </a:lnTo>
                  <a:lnTo>
                    <a:pt x="244" y="239"/>
                  </a:lnTo>
                  <a:lnTo>
                    <a:pt x="244" y="239"/>
                  </a:lnTo>
                  <a:lnTo>
                    <a:pt x="244" y="244"/>
                  </a:lnTo>
                  <a:lnTo>
                    <a:pt x="244" y="244"/>
                  </a:lnTo>
                  <a:lnTo>
                    <a:pt x="244" y="248"/>
                  </a:lnTo>
                  <a:lnTo>
                    <a:pt x="244" y="253"/>
                  </a:lnTo>
                  <a:lnTo>
                    <a:pt x="244" y="258"/>
                  </a:lnTo>
                  <a:lnTo>
                    <a:pt x="244" y="258"/>
                  </a:lnTo>
                  <a:lnTo>
                    <a:pt x="248" y="267"/>
                  </a:lnTo>
                  <a:lnTo>
                    <a:pt x="253" y="276"/>
                  </a:lnTo>
                  <a:lnTo>
                    <a:pt x="253" y="280"/>
                  </a:lnTo>
                  <a:lnTo>
                    <a:pt x="253" y="280"/>
                  </a:lnTo>
                  <a:lnTo>
                    <a:pt x="253" y="285"/>
                  </a:lnTo>
                  <a:lnTo>
                    <a:pt x="253" y="289"/>
                  </a:lnTo>
                  <a:lnTo>
                    <a:pt x="257" y="289"/>
                  </a:lnTo>
                  <a:lnTo>
                    <a:pt x="257" y="289"/>
                  </a:lnTo>
                  <a:lnTo>
                    <a:pt x="257" y="294"/>
                  </a:lnTo>
                  <a:lnTo>
                    <a:pt x="257" y="294"/>
                  </a:lnTo>
                  <a:lnTo>
                    <a:pt x="257" y="294"/>
                  </a:lnTo>
                  <a:lnTo>
                    <a:pt x="257" y="294"/>
                  </a:lnTo>
                  <a:lnTo>
                    <a:pt x="257" y="294"/>
                  </a:lnTo>
                  <a:lnTo>
                    <a:pt x="257" y="298"/>
                  </a:lnTo>
                  <a:lnTo>
                    <a:pt x="262" y="298"/>
                  </a:lnTo>
                  <a:lnTo>
                    <a:pt x="262" y="298"/>
                  </a:lnTo>
                  <a:lnTo>
                    <a:pt x="262" y="298"/>
                  </a:lnTo>
                  <a:lnTo>
                    <a:pt x="262" y="298"/>
                  </a:lnTo>
                  <a:lnTo>
                    <a:pt x="262" y="298"/>
                  </a:lnTo>
                  <a:lnTo>
                    <a:pt x="262" y="298"/>
                  </a:lnTo>
                  <a:lnTo>
                    <a:pt x="266" y="298"/>
                  </a:lnTo>
                  <a:lnTo>
                    <a:pt x="271" y="303"/>
                  </a:lnTo>
                  <a:lnTo>
                    <a:pt x="275" y="303"/>
                  </a:lnTo>
                  <a:lnTo>
                    <a:pt x="275" y="307"/>
                  </a:lnTo>
                  <a:lnTo>
                    <a:pt x="275" y="307"/>
                  </a:lnTo>
                  <a:lnTo>
                    <a:pt x="280" y="307"/>
                  </a:lnTo>
                  <a:lnTo>
                    <a:pt x="280" y="307"/>
                  </a:lnTo>
                  <a:lnTo>
                    <a:pt x="284" y="307"/>
                  </a:lnTo>
                  <a:lnTo>
                    <a:pt x="289" y="307"/>
                  </a:lnTo>
                  <a:lnTo>
                    <a:pt x="289" y="307"/>
                  </a:lnTo>
                  <a:lnTo>
                    <a:pt x="293" y="303"/>
                  </a:lnTo>
                  <a:lnTo>
                    <a:pt x="302" y="303"/>
                  </a:lnTo>
                  <a:lnTo>
                    <a:pt x="302" y="303"/>
                  </a:lnTo>
                  <a:lnTo>
                    <a:pt x="307" y="303"/>
                  </a:lnTo>
                  <a:lnTo>
                    <a:pt x="307" y="303"/>
                  </a:lnTo>
                  <a:lnTo>
                    <a:pt x="311" y="303"/>
                  </a:lnTo>
                  <a:lnTo>
                    <a:pt x="311" y="303"/>
                  </a:lnTo>
                  <a:lnTo>
                    <a:pt x="316" y="298"/>
                  </a:lnTo>
                  <a:lnTo>
                    <a:pt x="316" y="298"/>
                  </a:lnTo>
                  <a:lnTo>
                    <a:pt x="320" y="298"/>
                  </a:lnTo>
                  <a:lnTo>
                    <a:pt x="320" y="298"/>
                  </a:lnTo>
                  <a:lnTo>
                    <a:pt x="325" y="298"/>
                  </a:lnTo>
                  <a:lnTo>
                    <a:pt x="325" y="303"/>
                  </a:lnTo>
                  <a:lnTo>
                    <a:pt x="325" y="303"/>
                  </a:lnTo>
                  <a:lnTo>
                    <a:pt x="320" y="303"/>
                  </a:lnTo>
                  <a:lnTo>
                    <a:pt x="325" y="303"/>
                  </a:lnTo>
                  <a:lnTo>
                    <a:pt x="325" y="303"/>
                  </a:lnTo>
                  <a:lnTo>
                    <a:pt x="329" y="307"/>
                  </a:lnTo>
                  <a:lnTo>
                    <a:pt x="329" y="307"/>
                  </a:lnTo>
                  <a:lnTo>
                    <a:pt x="329" y="303"/>
                  </a:lnTo>
                  <a:lnTo>
                    <a:pt x="334" y="303"/>
                  </a:lnTo>
                  <a:lnTo>
                    <a:pt x="334" y="298"/>
                  </a:lnTo>
                  <a:lnTo>
                    <a:pt x="334" y="298"/>
                  </a:lnTo>
                  <a:lnTo>
                    <a:pt x="334" y="298"/>
                  </a:lnTo>
                  <a:lnTo>
                    <a:pt x="334" y="298"/>
                  </a:lnTo>
                  <a:lnTo>
                    <a:pt x="334" y="298"/>
                  </a:lnTo>
                  <a:lnTo>
                    <a:pt x="334" y="298"/>
                  </a:lnTo>
                  <a:lnTo>
                    <a:pt x="334" y="298"/>
                  </a:lnTo>
                  <a:lnTo>
                    <a:pt x="334" y="298"/>
                  </a:lnTo>
                  <a:lnTo>
                    <a:pt x="334" y="298"/>
                  </a:lnTo>
                  <a:lnTo>
                    <a:pt x="334" y="298"/>
                  </a:lnTo>
                  <a:lnTo>
                    <a:pt x="338" y="294"/>
                  </a:lnTo>
                  <a:lnTo>
                    <a:pt x="338" y="294"/>
                  </a:lnTo>
                  <a:lnTo>
                    <a:pt x="343" y="294"/>
                  </a:lnTo>
                  <a:lnTo>
                    <a:pt x="347" y="289"/>
                  </a:lnTo>
                  <a:lnTo>
                    <a:pt x="347" y="280"/>
                  </a:lnTo>
                  <a:lnTo>
                    <a:pt x="352" y="280"/>
                  </a:lnTo>
                  <a:lnTo>
                    <a:pt x="352" y="276"/>
                  </a:lnTo>
                  <a:lnTo>
                    <a:pt x="352" y="276"/>
                  </a:lnTo>
                  <a:lnTo>
                    <a:pt x="352" y="276"/>
                  </a:lnTo>
                  <a:lnTo>
                    <a:pt x="357" y="271"/>
                  </a:lnTo>
                  <a:lnTo>
                    <a:pt x="357" y="267"/>
                  </a:lnTo>
                  <a:lnTo>
                    <a:pt x="357" y="262"/>
                  </a:lnTo>
                  <a:lnTo>
                    <a:pt x="357" y="262"/>
                  </a:lnTo>
                  <a:lnTo>
                    <a:pt x="357" y="258"/>
                  </a:lnTo>
                  <a:lnTo>
                    <a:pt x="361" y="253"/>
                  </a:lnTo>
                  <a:lnTo>
                    <a:pt x="366" y="253"/>
                  </a:lnTo>
                  <a:lnTo>
                    <a:pt x="370" y="248"/>
                  </a:lnTo>
                  <a:lnTo>
                    <a:pt x="370" y="248"/>
                  </a:lnTo>
                  <a:lnTo>
                    <a:pt x="388" y="248"/>
                  </a:lnTo>
                  <a:lnTo>
                    <a:pt x="393" y="248"/>
                  </a:lnTo>
                  <a:lnTo>
                    <a:pt x="393" y="244"/>
                  </a:lnTo>
                  <a:lnTo>
                    <a:pt x="397" y="244"/>
                  </a:lnTo>
                  <a:lnTo>
                    <a:pt x="402" y="244"/>
                  </a:lnTo>
                  <a:lnTo>
                    <a:pt x="402" y="244"/>
                  </a:lnTo>
                  <a:lnTo>
                    <a:pt x="402" y="244"/>
                  </a:lnTo>
                  <a:lnTo>
                    <a:pt x="402" y="244"/>
                  </a:lnTo>
                  <a:lnTo>
                    <a:pt x="402" y="244"/>
                  </a:lnTo>
                  <a:lnTo>
                    <a:pt x="402" y="244"/>
                  </a:lnTo>
                  <a:lnTo>
                    <a:pt x="406" y="244"/>
                  </a:lnTo>
                  <a:lnTo>
                    <a:pt x="411" y="244"/>
                  </a:lnTo>
                  <a:lnTo>
                    <a:pt x="411" y="248"/>
                  </a:lnTo>
                  <a:lnTo>
                    <a:pt x="415" y="248"/>
                  </a:lnTo>
                  <a:lnTo>
                    <a:pt x="415" y="248"/>
                  </a:lnTo>
                  <a:lnTo>
                    <a:pt x="415" y="248"/>
                  </a:lnTo>
                  <a:lnTo>
                    <a:pt x="420" y="248"/>
                  </a:lnTo>
                  <a:lnTo>
                    <a:pt x="415" y="244"/>
                  </a:lnTo>
                  <a:lnTo>
                    <a:pt x="415" y="244"/>
                  </a:lnTo>
                  <a:lnTo>
                    <a:pt x="415" y="248"/>
                  </a:lnTo>
                  <a:lnTo>
                    <a:pt x="415" y="248"/>
                  </a:lnTo>
                  <a:lnTo>
                    <a:pt x="415" y="244"/>
                  </a:lnTo>
                  <a:lnTo>
                    <a:pt x="415" y="244"/>
                  </a:lnTo>
                  <a:lnTo>
                    <a:pt x="415" y="244"/>
                  </a:lnTo>
                  <a:lnTo>
                    <a:pt x="415" y="244"/>
                  </a:lnTo>
                  <a:lnTo>
                    <a:pt x="420" y="244"/>
                  </a:lnTo>
                  <a:lnTo>
                    <a:pt x="420" y="244"/>
                  </a:lnTo>
                  <a:lnTo>
                    <a:pt x="420" y="248"/>
                  </a:lnTo>
                  <a:lnTo>
                    <a:pt x="424" y="248"/>
                  </a:lnTo>
                  <a:lnTo>
                    <a:pt x="420" y="253"/>
                  </a:lnTo>
                  <a:lnTo>
                    <a:pt x="424" y="253"/>
                  </a:lnTo>
                  <a:lnTo>
                    <a:pt x="424" y="253"/>
                  </a:lnTo>
                  <a:lnTo>
                    <a:pt x="420" y="258"/>
                  </a:lnTo>
                  <a:lnTo>
                    <a:pt x="420" y="258"/>
                  </a:lnTo>
                  <a:lnTo>
                    <a:pt x="420" y="262"/>
                  </a:lnTo>
                  <a:lnTo>
                    <a:pt x="415" y="262"/>
                  </a:lnTo>
                  <a:lnTo>
                    <a:pt x="411" y="267"/>
                  </a:lnTo>
                  <a:lnTo>
                    <a:pt x="406" y="271"/>
                  </a:lnTo>
                  <a:lnTo>
                    <a:pt x="406" y="276"/>
                  </a:lnTo>
                  <a:lnTo>
                    <a:pt x="406" y="276"/>
                  </a:lnTo>
                  <a:lnTo>
                    <a:pt x="406" y="280"/>
                  </a:lnTo>
                  <a:lnTo>
                    <a:pt x="406" y="280"/>
                  </a:lnTo>
                  <a:lnTo>
                    <a:pt x="406" y="280"/>
                  </a:lnTo>
                  <a:lnTo>
                    <a:pt x="402" y="280"/>
                  </a:lnTo>
                  <a:lnTo>
                    <a:pt x="402" y="280"/>
                  </a:lnTo>
                  <a:lnTo>
                    <a:pt x="402" y="285"/>
                  </a:lnTo>
                  <a:lnTo>
                    <a:pt x="397" y="285"/>
                  </a:lnTo>
                  <a:lnTo>
                    <a:pt x="402" y="285"/>
                  </a:lnTo>
                  <a:lnTo>
                    <a:pt x="402" y="285"/>
                  </a:lnTo>
                  <a:lnTo>
                    <a:pt x="402" y="285"/>
                  </a:lnTo>
                  <a:lnTo>
                    <a:pt x="402" y="285"/>
                  </a:lnTo>
                  <a:lnTo>
                    <a:pt x="402" y="285"/>
                  </a:lnTo>
                  <a:lnTo>
                    <a:pt x="402" y="285"/>
                  </a:lnTo>
                  <a:lnTo>
                    <a:pt x="402" y="289"/>
                  </a:lnTo>
                  <a:lnTo>
                    <a:pt x="402" y="289"/>
                  </a:lnTo>
                  <a:lnTo>
                    <a:pt x="402" y="289"/>
                  </a:lnTo>
                  <a:lnTo>
                    <a:pt x="402" y="289"/>
                  </a:lnTo>
                  <a:lnTo>
                    <a:pt x="397" y="289"/>
                  </a:lnTo>
                  <a:lnTo>
                    <a:pt x="397" y="289"/>
                  </a:lnTo>
                  <a:lnTo>
                    <a:pt x="397" y="289"/>
                  </a:lnTo>
                  <a:lnTo>
                    <a:pt x="402" y="289"/>
                  </a:lnTo>
                  <a:lnTo>
                    <a:pt x="402" y="289"/>
                  </a:lnTo>
                  <a:lnTo>
                    <a:pt x="402" y="289"/>
                  </a:lnTo>
                  <a:lnTo>
                    <a:pt x="397" y="294"/>
                  </a:lnTo>
                  <a:lnTo>
                    <a:pt x="397" y="298"/>
                  </a:lnTo>
                  <a:lnTo>
                    <a:pt x="393" y="303"/>
                  </a:lnTo>
                  <a:lnTo>
                    <a:pt x="393" y="307"/>
                  </a:lnTo>
                  <a:lnTo>
                    <a:pt x="393" y="307"/>
                  </a:lnTo>
                  <a:lnTo>
                    <a:pt x="393" y="312"/>
                  </a:lnTo>
                  <a:lnTo>
                    <a:pt x="388" y="312"/>
                  </a:lnTo>
                  <a:lnTo>
                    <a:pt x="388" y="307"/>
                  </a:lnTo>
                  <a:lnTo>
                    <a:pt x="388" y="307"/>
                  </a:lnTo>
                  <a:lnTo>
                    <a:pt x="388" y="307"/>
                  </a:lnTo>
                  <a:lnTo>
                    <a:pt x="388" y="303"/>
                  </a:lnTo>
                  <a:lnTo>
                    <a:pt x="388" y="298"/>
                  </a:lnTo>
                  <a:lnTo>
                    <a:pt x="388" y="298"/>
                  </a:lnTo>
                  <a:lnTo>
                    <a:pt x="388" y="303"/>
                  </a:lnTo>
                  <a:lnTo>
                    <a:pt x="388" y="303"/>
                  </a:lnTo>
                  <a:lnTo>
                    <a:pt x="388" y="303"/>
                  </a:lnTo>
                  <a:lnTo>
                    <a:pt x="384" y="307"/>
                  </a:lnTo>
                  <a:lnTo>
                    <a:pt x="384" y="307"/>
                  </a:lnTo>
                  <a:lnTo>
                    <a:pt x="384" y="307"/>
                  </a:lnTo>
                  <a:lnTo>
                    <a:pt x="379" y="307"/>
                  </a:lnTo>
                  <a:lnTo>
                    <a:pt x="379" y="307"/>
                  </a:lnTo>
                  <a:lnTo>
                    <a:pt x="379" y="312"/>
                  </a:lnTo>
                  <a:lnTo>
                    <a:pt x="375" y="316"/>
                  </a:lnTo>
                  <a:lnTo>
                    <a:pt x="375" y="316"/>
                  </a:lnTo>
                  <a:lnTo>
                    <a:pt x="370" y="316"/>
                  </a:lnTo>
                  <a:lnTo>
                    <a:pt x="370" y="316"/>
                  </a:lnTo>
                  <a:lnTo>
                    <a:pt x="370" y="316"/>
                  </a:lnTo>
                  <a:lnTo>
                    <a:pt x="370" y="316"/>
                  </a:lnTo>
                  <a:lnTo>
                    <a:pt x="366" y="316"/>
                  </a:lnTo>
                  <a:lnTo>
                    <a:pt x="366" y="316"/>
                  </a:lnTo>
                  <a:lnTo>
                    <a:pt x="366" y="321"/>
                  </a:lnTo>
                  <a:lnTo>
                    <a:pt x="361" y="321"/>
                  </a:lnTo>
                  <a:lnTo>
                    <a:pt x="357" y="321"/>
                  </a:lnTo>
                  <a:lnTo>
                    <a:pt x="347" y="321"/>
                  </a:lnTo>
                  <a:lnTo>
                    <a:pt x="343" y="316"/>
                  </a:lnTo>
                  <a:lnTo>
                    <a:pt x="334" y="316"/>
                  </a:lnTo>
                  <a:lnTo>
                    <a:pt x="334" y="321"/>
                  </a:lnTo>
                  <a:lnTo>
                    <a:pt x="334" y="325"/>
                  </a:lnTo>
                  <a:lnTo>
                    <a:pt x="334" y="330"/>
                  </a:lnTo>
                  <a:lnTo>
                    <a:pt x="329" y="330"/>
                  </a:lnTo>
                  <a:lnTo>
                    <a:pt x="325" y="330"/>
                  </a:lnTo>
                  <a:lnTo>
                    <a:pt x="325" y="330"/>
                  </a:lnTo>
                  <a:lnTo>
                    <a:pt x="325" y="330"/>
                  </a:lnTo>
                  <a:lnTo>
                    <a:pt x="329" y="334"/>
                  </a:lnTo>
                  <a:lnTo>
                    <a:pt x="329" y="334"/>
                  </a:lnTo>
                  <a:lnTo>
                    <a:pt x="329" y="339"/>
                  </a:lnTo>
                  <a:lnTo>
                    <a:pt x="334" y="339"/>
                  </a:lnTo>
                  <a:lnTo>
                    <a:pt x="334" y="339"/>
                  </a:lnTo>
                  <a:lnTo>
                    <a:pt x="334" y="343"/>
                  </a:lnTo>
                  <a:lnTo>
                    <a:pt x="334" y="343"/>
                  </a:lnTo>
                  <a:lnTo>
                    <a:pt x="334" y="343"/>
                  </a:lnTo>
                  <a:lnTo>
                    <a:pt x="338" y="343"/>
                  </a:lnTo>
                  <a:lnTo>
                    <a:pt x="338" y="348"/>
                  </a:lnTo>
                  <a:lnTo>
                    <a:pt x="338" y="348"/>
                  </a:lnTo>
                  <a:lnTo>
                    <a:pt x="338" y="348"/>
                  </a:lnTo>
                  <a:lnTo>
                    <a:pt x="338" y="348"/>
                  </a:lnTo>
                  <a:lnTo>
                    <a:pt x="338" y="352"/>
                  </a:lnTo>
                  <a:lnTo>
                    <a:pt x="338" y="352"/>
                  </a:lnTo>
                  <a:lnTo>
                    <a:pt x="334" y="352"/>
                  </a:lnTo>
                  <a:lnTo>
                    <a:pt x="334" y="352"/>
                  </a:lnTo>
                  <a:lnTo>
                    <a:pt x="329" y="352"/>
                  </a:lnTo>
                  <a:lnTo>
                    <a:pt x="325" y="352"/>
                  </a:lnTo>
                  <a:lnTo>
                    <a:pt x="320" y="352"/>
                  </a:lnTo>
                  <a:lnTo>
                    <a:pt x="316" y="352"/>
                  </a:lnTo>
                  <a:lnTo>
                    <a:pt x="311" y="357"/>
                  </a:lnTo>
                  <a:lnTo>
                    <a:pt x="311" y="361"/>
                  </a:lnTo>
                  <a:lnTo>
                    <a:pt x="307" y="366"/>
                  </a:lnTo>
                  <a:lnTo>
                    <a:pt x="307" y="366"/>
                  </a:lnTo>
                  <a:lnTo>
                    <a:pt x="302" y="371"/>
                  </a:lnTo>
                  <a:lnTo>
                    <a:pt x="302" y="371"/>
                  </a:lnTo>
                  <a:lnTo>
                    <a:pt x="307" y="371"/>
                  </a:lnTo>
                  <a:lnTo>
                    <a:pt x="307" y="375"/>
                  </a:lnTo>
                  <a:lnTo>
                    <a:pt x="302" y="375"/>
                  </a:lnTo>
                  <a:lnTo>
                    <a:pt x="302" y="375"/>
                  </a:lnTo>
                  <a:lnTo>
                    <a:pt x="302" y="375"/>
                  </a:lnTo>
                  <a:lnTo>
                    <a:pt x="302" y="380"/>
                  </a:lnTo>
                  <a:lnTo>
                    <a:pt x="302" y="380"/>
                  </a:lnTo>
                  <a:lnTo>
                    <a:pt x="302" y="380"/>
                  </a:lnTo>
                  <a:lnTo>
                    <a:pt x="302" y="380"/>
                  </a:lnTo>
                  <a:lnTo>
                    <a:pt x="302" y="384"/>
                  </a:lnTo>
                  <a:lnTo>
                    <a:pt x="302" y="384"/>
                  </a:lnTo>
                  <a:lnTo>
                    <a:pt x="302" y="384"/>
                  </a:lnTo>
                  <a:lnTo>
                    <a:pt x="298" y="375"/>
                  </a:lnTo>
                  <a:lnTo>
                    <a:pt x="293" y="371"/>
                  </a:lnTo>
                  <a:lnTo>
                    <a:pt x="293" y="371"/>
                  </a:lnTo>
                  <a:lnTo>
                    <a:pt x="289" y="366"/>
                  </a:lnTo>
                  <a:lnTo>
                    <a:pt x="289" y="366"/>
                  </a:lnTo>
                  <a:lnTo>
                    <a:pt x="284" y="357"/>
                  </a:lnTo>
                  <a:lnTo>
                    <a:pt x="280" y="357"/>
                  </a:lnTo>
                  <a:lnTo>
                    <a:pt x="280" y="352"/>
                  </a:lnTo>
                  <a:lnTo>
                    <a:pt x="275" y="348"/>
                  </a:lnTo>
                  <a:lnTo>
                    <a:pt x="275" y="348"/>
                  </a:lnTo>
                  <a:lnTo>
                    <a:pt x="271" y="348"/>
                  </a:lnTo>
                  <a:lnTo>
                    <a:pt x="271" y="348"/>
                  </a:lnTo>
                  <a:lnTo>
                    <a:pt x="271" y="348"/>
                  </a:lnTo>
                  <a:lnTo>
                    <a:pt x="271" y="348"/>
                  </a:lnTo>
                  <a:lnTo>
                    <a:pt x="271" y="348"/>
                  </a:lnTo>
                  <a:lnTo>
                    <a:pt x="271" y="348"/>
                  </a:lnTo>
                  <a:lnTo>
                    <a:pt x="271" y="348"/>
                  </a:lnTo>
                  <a:lnTo>
                    <a:pt x="275" y="348"/>
                  </a:lnTo>
                  <a:lnTo>
                    <a:pt x="275" y="352"/>
                  </a:lnTo>
                  <a:lnTo>
                    <a:pt x="275" y="352"/>
                  </a:lnTo>
                  <a:lnTo>
                    <a:pt x="271" y="348"/>
                  </a:lnTo>
                  <a:lnTo>
                    <a:pt x="266" y="348"/>
                  </a:lnTo>
                  <a:lnTo>
                    <a:pt x="266" y="348"/>
                  </a:lnTo>
                  <a:lnTo>
                    <a:pt x="266" y="348"/>
                  </a:lnTo>
                  <a:lnTo>
                    <a:pt x="266" y="348"/>
                  </a:lnTo>
                  <a:lnTo>
                    <a:pt x="266" y="348"/>
                  </a:lnTo>
                  <a:lnTo>
                    <a:pt x="266" y="348"/>
                  </a:lnTo>
                  <a:lnTo>
                    <a:pt x="266" y="348"/>
                  </a:lnTo>
                  <a:lnTo>
                    <a:pt x="266" y="348"/>
                  </a:lnTo>
                  <a:lnTo>
                    <a:pt x="266" y="343"/>
                  </a:lnTo>
                  <a:lnTo>
                    <a:pt x="262" y="343"/>
                  </a:lnTo>
                  <a:lnTo>
                    <a:pt x="262" y="343"/>
                  </a:lnTo>
                  <a:lnTo>
                    <a:pt x="262" y="343"/>
                  </a:lnTo>
                  <a:lnTo>
                    <a:pt x="262" y="348"/>
                  </a:lnTo>
                  <a:lnTo>
                    <a:pt x="262" y="348"/>
                  </a:lnTo>
                  <a:lnTo>
                    <a:pt x="262" y="348"/>
                  </a:lnTo>
                  <a:lnTo>
                    <a:pt x="262" y="348"/>
                  </a:lnTo>
                  <a:lnTo>
                    <a:pt x="262" y="348"/>
                  </a:lnTo>
                  <a:lnTo>
                    <a:pt x="262" y="348"/>
                  </a:lnTo>
                  <a:lnTo>
                    <a:pt x="257" y="348"/>
                  </a:lnTo>
                  <a:lnTo>
                    <a:pt x="253" y="352"/>
                  </a:lnTo>
                  <a:lnTo>
                    <a:pt x="244" y="352"/>
                  </a:lnTo>
                  <a:lnTo>
                    <a:pt x="239" y="357"/>
                  </a:lnTo>
                  <a:lnTo>
                    <a:pt x="235" y="357"/>
                  </a:lnTo>
                  <a:lnTo>
                    <a:pt x="230" y="357"/>
                  </a:lnTo>
                  <a:lnTo>
                    <a:pt x="226" y="357"/>
                  </a:lnTo>
                  <a:lnTo>
                    <a:pt x="221" y="352"/>
                  </a:lnTo>
                  <a:lnTo>
                    <a:pt x="212" y="352"/>
                  </a:lnTo>
                  <a:lnTo>
                    <a:pt x="207" y="348"/>
                  </a:lnTo>
                  <a:lnTo>
                    <a:pt x="198" y="343"/>
                  </a:lnTo>
                  <a:lnTo>
                    <a:pt x="198" y="339"/>
                  </a:lnTo>
                  <a:lnTo>
                    <a:pt x="194" y="339"/>
                  </a:lnTo>
                  <a:lnTo>
                    <a:pt x="194" y="339"/>
                  </a:lnTo>
                  <a:lnTo>
                    <a:pt x="189" y="339"/>
                  </a:lnTo>
                  <a:lnTo>
                    <a:pt x="180" y="334"/>
                  </a:lnTo>
                  <a:lnTo>
                    <a:pt x="176" y="330"/>
                  </a:lnTo>
                  <a:lnTo>
                    <a:pt x="176" y="330"/>
                  </a:lnTo>
                  <a:lnTo>
                    <a:pt x="171" y="330"/>
                  </a:lnTo>
                  <a:lnTo>
                    <a:pt x="167" y="325"/>
                  </a:lnTo>
                  <a:lnTo>
                    <a:pt x="162" y="325"/>
                  </a:lnTo>
                  <a:lnTo>
                    <a:pt x="162" y="321"/>
                  </a:lnTo>
                  <a:lnTo>
                    <a:pt x="158" y="321"/>
                  </a:lnTo>
                  <a:lnTo>
                    <a:pt x="158" y="316"/>
                  </a:lnTo>
                  <a:lnTo>
                    <a:pt x="153" y="316"/>
                  </a:lnTo>
                  <a:lnTo>
                    <a:pt x="153" y="312"/>
                  </a:lnTo>
                  <a:lnTo>
                    <a:pt x="153" y="312"/>
                  </a:lnTo>
                  <a:lnTo>
                    <a:pt x="149" y="307"/>
                  </a:lnTo>
                  <a:lnTo>
                    <a:pt x="149" y="307"/>
                  </a:lnTo>
                  <a:lnTo>
                    <a:pt x="144" y="307"/>
                  </a:lnTo>
                  <a:lnTo>
                    <a:pt x="140" y="307"/>
                  </a:lnTo>
                  <a:lnTo>
                    <a:pt x="140" y="307"/>
                  </a:lnTo>
                  <a:lnTo>
                    <a:pt x="135" y="303"/>
                  </a:lnTo>
                  <a:lnTo>
                    <a:pt x="126" y="303"/>
                  </a:lnTo>
                  <a:lnTo>
                    <a:pt x="126" y="298"/>
                  </a:lnTo>
                  <a:lnTo>
                    <a:pt x="122" y="294"/>
                  </a:lnTo>
                  <a:lnTo>
                    <a:pt x="122" y="289"/>
                  </a:lnTo>
                  <a:lnTo>
                    <a:pt x="122" y="289"/>
                  </a:lnTo>
                  <a:lnTo>
                    <a:pt x="117" y="285"/>
                  </a:lnTo>
                  <a:lnTo>
                    <a:pt x="113" y="285"/>
                  </a:lnTo>
                  <a:lnTo>
                    <a:pt x="113" y="285"/>
                  </a:lnTo>
                  <a:lnTo>
                    <a:pt x="108" y="280"/>
                  </a:lnTo>
                  <a:lnTo>
                    <a:pt x="104" y="276"/>
                  </a:lnTo>
                  <a:lnTo>
                    <a:pt x="104" y="276"/>
                  </a:lnTo>
                  <a:lnTo>
                    <a:pt x="104" y="271"/>
                  </a:lnTo>
                  <a:lnTo>
                    <a:pt x="99" y="267"/>
                  </a:lnTo>
                  <a:lnTo>
                    <a:pt x="99" y="262"/>
                  </a:lnTo>
                  <a:lnTo>
                    <a:pt x="99" y="262"/>
                  </a:lnTo>
                  <a:lnTo>
                    <a:pt x="99" y="258"/>
                  </a:lnTo>
                  <a:lnTo>
                    <a:pt x="99" y="258"/>
                  </a:lnTo>
                  <a:lnTo>
                    <a:pt x="99" y="258"/>
                  </a:lnTo>
                  <a:lnTo>
                    <a:pt x="104" y="258"/>
                  </a:lnTo>
                  <a:lnTo>
                    <a:pt x="108" y="258"/>
                  </a:lnTo>
                  <a:lnTo>
                    <a:pt x="108" y="253"/>
                  </a:lnTo>
                  <a:lnTo>
                    <a:pt x="108" y="253"/>
                  </a:lnTo>
                  <a:lnTo>
                    <a:pt x="108" y="253"/>
                  </a:lnTo>
                  <a:lnTo>
                    <a:pt x="108" y="248"/>
                  </a:lnTo>
                  <a:lnTo>
                    <a:pt x="108" y="248"/>
                  </a:lnTo>
                  <a:lnTo>
                    <a:pt x="104" y="248"/>
                  </a:lnTo>
                  <a:lnTo>
                    <a:pt x="104" y="248"/>
                  </a:lnTo>
                  <a:lnTo>
                    <a:pt x="108" y="248"/>
                  </a:lnTo>
                  <a:lnTo>
                    <a:pt x="108" y="248"/>
                  </a:lnTo>
                  <a:lnTo>
                    <a:pt x="113" y="244"/>
                  </a:lnTo>
                  <a:lnTo>
                    <a:pt x="113" y="244"/>
                  </a:lnTo>
                  <a:lnTo>
                    <a:pt x="113" y="239"/>
                  </a:lnTo>
                  <a:lnTo>
                    <a:pt x="113" y="239"/>
                  </a:lnTo>
                  <a:lnTo>
                    <a:pt x="117" y="235"/>
                  </a:lnTo>
                  <a:lnTo>
                    <a:pt x="113" y="235"/>
                  </a:lnTo>
                  <a:lnTo>
                    <a:pt x="113" y="230"/>
                  </a:lnTo>
                  <a:lnTo>
                    <a:pt x="113" y="230"/>
                  </a:lnTo>
                  <a:lnTo>
                    <a:pt x="113" y="226"/>
                  </a:lnTo>
                  <a:lnTo>
                    <a:pt x="113" y="217"/>
                  </a:lnTo>
                  <a:lnTo>
                    <a:pt x="113" y="212"/>
                  </a:lnTo>
                  <a:lnTo>
                    <a:pt x="113" y="208"/>
                  </a:lnTo>
                  <a:lnTo>
                    <a:pt x="108" y="208"/>
                  </a:lnTo>
                  <a:lnTo>
                    <a:pt x="108" y="203"/>
                  </a:lnTo>
                  <a:lnTo>
                    <a:pt x="108" y="199"/>
                  </a:lnTo>
                  <a:lnTo>
                    <a:pt x="104" y="194"/>
                  </a:lnTo>
                  <a:lnTo>
                    <a:pt x="104" y="190"/>
                  </a:lnTo>
                  <a:lnTo>
                    <a:pt x="104" y="185"/>
                  </a:lnTo>
                  <a:lnTo>
                    <a:pt x="99" y="181"/>
                  </a:lnTo>
                  <a:lnTo>
                    <a:pt x="94" y="172"/>
                  </a:lnTo>
                  <a:lnTo>
                    <a:pt x="94" y="172"/>
                  </a:lnTo>
                  <a:lnTo>
                    <a:pt x="94" y="176"/>
                  </a:lnTo>
                  <a:lnTo>
                    <a:pt x="94" y="176"/>
                  </a:lnTo>
                  <a:lnTo>
                    <a:pt x="99" y="176"/>
                  </a:lnTo>
                  <a:lnTo>
                    <a:pt x="99" y="172"/>
                  </a:lnTo>
                  <a:lnTo>
                    <a:pt x="94" y="172"/>
                  </a:lnTo>
                  <a:lnTo>
                    <a:pt x="94" y="172"/>
                  </a:lnTo>
                  <a:lnTo>
                    <a:pt x="94" y="172"/>
                  </a:lnTo>
                  <a:lnTo>
                    <a:pt x="94" y="172"/>
                  </a:lnTo>
                  <a:lnTo>
                    <a:pt x="94" y="172"/>
                  </a:lnTo>
                  <a:lnTo>
                    <a:pt x="90" y="172"/>
                  </a:lnTo>
                  <a:lnTo>
                    <a:pt x="90" y="167"/>
                  </a:lnTo>
                  <a:lnTo>
                    <a:pt x="90" y="167"/>
                  </a:lnTo>
                  <a:lnTo>
                    <a:pt x="90" y="163"/>
                  </a:lnTo>
                  <a:lnTo>
                    <a:pt x="90" y="158"/>
                  </a:lnTo>
                  <a:lnTo>
                    <a:pt x="90" y="163"/>
                  </a:lnTo>
                  <a:lnTo>
                    <a:pt x="90" y="163"/>
                  </a:lnTo>
                  <a:lnTo>
                    <a:pt x="90" y="163"/>
                  </a:lnTo>
                  <a:lnTo>
                    <a:pt x="90" y="163"/>
                  </a:lnTo>
                  <a:lnTo>
                    <a:pt x="94" y="163"/>
                  </a:lnTo>
                  <a:lnTo>
                    <a:pt x="94" y="163"/>
                  </a:lnTo>
                  <a:lnTo>
                    <a:pt x="90" y="158"/>
                  </a:lnTo>
                  <a:lnTo>
                    <a:pt x="90" y="158"/>
                  </a:lnTo>
                  <a:lnTo>
                    <a:pt x="85" y="158"/>
                  </a:lnTo>
                  <a:lnTo>
                    <a:pt x="85" y="154"/>
                  </a:lnTo>
                  <a:lnTo>
                    <a:pt x="85" y="154"/>
                  </a:lnTo>
                  <a:lnTo>
                    <a:pt x="85" y="149"/>
                  </a:lnTo>
                  <a:lnTo>
                    <a:pt x="81" y="149"/>
                  </a:lnTo>
                  <a:lnTo>
                    <a:pt x="81" y="149"/>
                  </a:lnTo>
                  <a:lnTo>
                    <a:pt x="81" y="154"/>
                  </a:lnTo>
                  <a:lnTo>
                    <a:pt x="81" y="149"/>
                  </a:lnTo>
                  <a:lnTo>
                    <a:pt x="81" y="149"/>
                  </a:lnTo>
                  <a:lnTo>
                    <a:pt x="81" y="149"/>
                  </a:lnTo>
                  <a:lnTo>
                    <a:pt x="85" y="149"/>
                  </a:lnTo>
                  <a:lnTo>
                    <a:pt x="85" y="144"/>
                  </a:lnTo>
                  <a:lnTo>
                    <a:pt x="81" y="149"/>
                  </a:lnTo>
                  <a:lnTo>
                    <a:pt x="81" y="149"/>
                  </a:lnTo>
                  <a:lnTo>
                    <a:pt x="81" y="149"/>
                  </a:lnTo>
                  <a:lnTo>
                    <a:pt x="76" y="149"/>
                  </a:lnTo>
                  <a:lnTo>
                    <a:pt x="76" y="149"/>
                  </a:lnTo>
                  <a:lnTo>
                    <a:pt x="76" y="149"/>
                  </a:lnTo>
                  <a:lnTo>
                    <a:pt x="76" y="144"/>
                  </a:lnTo>
                  <a:lnTo>
                    <a:pt x="76" y="140"/>
                  </a:lnTo>
                  <a:lnTo>
                    <a:pt x="81" y="140"/>
                  </a:lnTo>
                  <a:lnTo>
                    <a:pt x="81" y="135"/>
                  </a:lnTo>
                  <a:lnTo>
                    <a:pt x="85" y="135"/>
                  </a:lnTo>
                  <a:lnTo>
                    <a:pt x="85" y="135"/>
                  </a:lnTo>
                  <a:lnTo>
                    <a:pt x="85" y="135"/>
                  </a:lnTo>
                  <a:lnTo>
                    <a:pt x="85" y="135"/>
                  </a:lnTo>
                  <a:lnTo>
                    <a:pt x="85" y="135"/>
                  </a:lnTo>
                  <a:lnTo>
                    <a:pt x="85" y="131"/>
                  </a:lnTo>
                  <a:lnTo>
                    <a:pt x="85" y="131"/>
                  </a:lnTo>
                  <a:lnTo>
                    <a:pt x="85" y="131"/>
                  </a:lnTo>
                  <a:lnTo>
                    <a:pt x="81" y="126"/>
                  </a:lnTo>
                  <a:lnTo>
                    <a:pt x="76" y="126"/>
                  </a:lnTo>
                  <a:lnTo>
                    <a:pt x="76" y="126"/>
                  </a:lnTo>
                  <a:lnTo>
                    <a:pt x="76" y="126"/>
                  </a:lnTo>
                  <a:lnTo>
                    <a:pt x="76" y="122"/>
                  </a:lnTo>
                  <a:lnTo>
                    <a:pt x="76" y="122"/>
                  </a:lnTo>
                  <a:lnTo>
                    <a:pt x="76" y="117"/>
                  </a:lnTo>
                  <a:lnTo>
                    <a:pt x="76" y="117"/>
                  </a:lnTo>
                  <a:lnTo>
                    <a:pt x="72" y="117"/>
                  </a:lnTo>
                  <a:lnTo>
                    <a:pt x="72" y="113"/>
                  </a:lnTo>
                  <a:lnTo>
                    <a:pt x="72" y="113"/>
                  </a:lnTo>
                  <a:lnTo>
                    <a:pt x="72" y="113"/>
                  </a:lnTo>
                  <a:lnTo>
                    <a:pt x="72" y="108"/>
                  </a:lnTo>
                  <a:lnTo>
                    <a:pt x="72" y="108"/>
                  </a:lnTo>
                  <a:lnTo>
                    <a:pt x="72" y="104"/>
                  </a:lnTo>
                  <a:lnTo>
                    <a:pt x="72" y="104"/>
                  </a:lnTo>
                  <a:lnTo>
                    <a:pt x="76" y="104"/>
                  </a:lnTo>
                  <a:lnTo>
                    <a:pt x="72" y="99"/>
                  </a:lnTo>
                  <a:lnTo>
                    <a:pt x="72" y="99"/>
                  </a:lnTo>
                  <a:lnTo>
                    <a:pt x="67" y="99"/>
                  </a:lnTo>
                  <a:lnTo>
                    <a:pt x="67" y="99"/>
                  </a:lnTo>
                  <a:lnTo>
                    <a:pt x="67" y="99"/>
                  </a:lnTo>
                  <a:lnTo>
                    <a:pt x="63" y="95"/>
                  </a:lnTo>
                  <a:lnTo>
                    <a:pt x="63" y="90"/>
                  </a:lnTo>
                  <a:lnTo>
                    <a:pt x="63" y="90"/>
                  </a:lnTo>
                  <a:lnTo>
                    <a:pt x="63" y="86"/>
                  </a:lnTo>
                  <a:lnTo>
                    <a:pt x="58" y="86"/>
                  </a:lnTo>
                  <a:lnTo>
                    <a:pt x="58" y="81"/>
                  </a:lnTo>
                  <a:lnTo>
                    <a:pt x="58" y="81"/>
                  </a:lnTo>
                  <a:lnTo>
                    <a:pt x="58" y="81"/>
                  </a:lnTo>
                  <a:lnTo>
                    <a:pt x="58" y="81"/>
                  </a:lnTo>
                  <a:lnTo>
                    <a:pt x="58" y="77"/>
                  </a:lnTo>
                  <a:lnTo>
                    <a:pt x="58" y="77"/>
                  </a:lnTo>
                  <a:lnTo>
                    <a:pt x="58" y="72"/>
                  </a:lnTo>
                  <a:lnTo>
                    <a:pt x="58" y="72"/>
                  </a:lnTo>
                  <a:lnTo>
                    <a:pt x="58" y="68"/>
                  </a:lnTo>
                  <a:lnTo>
                    <a:pt x="58" y="68"/>
                  </a:lnTo>
                  <a:lnTo>
                    <a:pt x="58" y="68"/>
                  </a:lnTo>
                  <a:lnTo>
                    <a:pt x="58" y="68"/>
                  </a:lnTo>
                  <a:lnTo>
                    <a:pt x="58" y="63"/>
                  </a:lnTo>
                  <a:lnTo>
                    <a:pt x="58" y="59"/>
                  </a:lnTo>
                  <a:lnTo>
                    <a:pt x="58" y="59"/>
                  </a:lnTo>
                  <a:lnTo>
                    <a:pt x="58" y="59"/>
                  </a:lnTo>
                  <a:lnTo>
                    <a:pt x="58" y="54"/>
                  </a:lnTo>
                  <a:lnTo>
                    <a:pt x="58" y="50"/>
                  </a:lnTo>
                  <a:lnTo>
                    <a:pt x="58" y="45"/>
                  </a:lnTo>
                  <a:lnTo>
                    <a:pt x="58" y="40"/>
                  </a:lnTo>
                  <a:lnTo>
                    <a:pt x="58" y="40"/>
                  </a:lnTo>
                  <a:lnTo>
                    <a:pt x="63" y="36"/>
                  </a:lnTo>
                  <a:lnTo>
                    <a:pt x="63" y="36"/>
                  </a:lnTo>
                  <a:lnTo>
                    <a:pt x="63" y="36"/>
                  </a:lnTo>
                  <a:lnTo>
                    <a:pt x="63" y="36"/>
                  </a:lnTo>
                  <a:lnTo>
                    <a:pt x="63" y="36"/>
                  </a:lnTo>
                  <a:lnTo>
                    <a:pt x="63" y="36"/>
                  </a:lnTo>
                  <a:lnTo>
                    <a:pt x="63" y="31"/>
                  </a:lnTo>
                  <a:lnTo>
                    <a:pt x="63" y="31"/>
                  </a:lnTo>
                  <a:lnTo>
                    <a:pt x="63" y="31"/>
                  </a:lnTo>
                  <a:lnTo>
                    <a:pt x="63" y="31"/>
                  </a:lnTo>
                  <a:lnTo>
                    <a:pt x="58" y="27"/>
                  </a:lnTo>
                  <a:lnTo>
                    <a:pt x="58" y="27"/>
                  </a:lnTo>
                  <a:lnTo>
                    <a:pt x="58" y="27"/>
                  </a:lnTo>
                  <a:lnTo>
                    <a:pt x="58" y="22"/>
                  </a:lnTo>
                  <a:lnTo>
                    <a:pt x="58" y="22"/>
                  </a:lnTo>
                  <a:lnTo>
                    <a:pt x="54" y="22"/>
                  </a:lnTo>
                  <a:lnTo>
                    <a:pt x="54" y="22"/>
                  </a:lnTo>
                  <a:lnTo>
                    <a:pt x="54" y="22"/>
                  </a:lnTo>
                  <a:lnTo>
                    <a:pt x="54" y="22"/>
                  </a:lnTo>
                  <a:lnTo>
                    <a:pt x="49" y="22"/>
                  </a:lnTo>
                  <a:lnTo>
                    <a:pt x="49" y="22"/>
                  </a:lnTo>
                  <a:lnTo>
                    <a:pt x="45" y="18"/>
                  </a:lnTo>
                  <a:lnTo>
                    <a:pt x="45" y="18"/>
                  </a:lnTo>
                  <a:lnTo>
                    <a:pt x="45" y="18"/>
                  </a:lnTo>
                  <a:lnTo>
                    <a:pt x="45" y="18"/>
                  </a:lnTo>
                  <a:lnTo>
                    <a:pt x="45" y="13"/>
                  </a:lnTo>
                  <a:lnTo>
                    <a:pt x="45" y="18"/>
                  </a:lnTo>
                  <a:lnTo>
                    <a:pt x="45" y="18"/>
                  </a:lnTo>
                  <a:lnTo>
                    <a:pt x="40" y="22"/>
                  </a:lnTo>
                  <a:lnTo>
                    <a:pt x="40" y="22"/>
                  </a:lnTo>
                  <a:lnTo>
                    <a:pt x="36" y="31"/>
                  </a:lnTo>
                  <a:lnTo>
                    <a:pt x="36" y="31"/>
                  </a:lnTo>
                  <a:lnTo>
                    <a:pt x="36" y="36"/>
                  </a:lnTo>
                  <a:lnTo>
                    <a:pt x="36" y="40"/>
                  </a:lnTo>
                  <a:lnTo>
                    <a:pt x="36" y="40"/>
                  </a:lnTo>
                  <a:lnTo>
                    <a:pt x="31" y="45"/>
                  </a:lnTo>
                  <a:lnTo>
                    <a:pt x="31" y="50"/>
                  </a:lnTo>
                  <a:lnTo>
                    <a:pt x="31" y="50"/>
                  </a:lnTo>
                  <a:lnTo>
                    <a:pt x="31" y="54"/>
                  </a:lnTo>
                  <a:lnTo>
                    <a:pt x="31" y="59"/>
                  </a:lnTo>
                  <a:lnTo>
                    <a:pt x="31" y="59"/>
                  </a:lnTo>
                  <a:lnTo>
                    <a:pt x="31" y="59"/>
                  </a:lnTo>
                  <a:lnTo>
                    <a:pt x="36" y="63"/>
                  </a:lnTo>
                  <a:lnTo>
                    <a:pt x="36" y="68"/>
                  </a:lnTo>
                  <a:lnTo>
                    <a:pt x="36" y="68"/>
                  </a:lnTo>
                  <a:lnTo>
                    <a:pt x="36" y="72"/>
                  </a:lnTo>
                  <a:lnTo>
                    <a:pt x="36" y="77"/>
                  </a:lnTo>
                  <a:lnTo>
                    <a:pt x="36" y="77"/>
                  </a:lnTo>
                  <a:lnTo>
                    <a:pt x="40" y="77"/>
                  </a:lnTo>
                  <a:lnTo>
                    <a:pt x="40" y="77"/>
                  </a:lnTo>
                  <a:lnTo>
                    <a:pt x="40" y="81"/>
                  </a:lnTo>
                  <a:lnTo>
                    <a:pt x="40" y="81"/>
                  </a:lnTo>
                  <a:lnTo>
                    <a:pt x="40" y="81"/>
                  </a:lnTo>
                  <a:lnTo>
                    <a:pt x="40" y="81"/>
                  </a:lnTo>
                  <a:lnTo>
                    <a:pt x="40" y="86"/>
                  </a:lnTo>
                  <a:lnTo>
                    <a:pt x="40" y="86"/>
                  </a:lnTo>
                  <a:lnTo>
                    <a:pt x="40" y="86"/>
                  </a:lnTo>
                  <a:lnTo>
                    <a:pt x="40" y="90"/>
                  </a:lnTo>
                  <a:lnTo>
                    <a:pt x="40" y="90"/>
                  </a:lnTo>
                  <a:lnTo>
                    <a:pt x="40" y="90"/>
                  </a:lnTo>
                  <a:lnTo>
                    <a:pt x="40" y="90"/>
                  </a:lnTo>
                  <a:lnTo>
                    <a:pt x="40" y="95"/>
                  </a:lnTo>
                  <a:lnTo>
                    <a:pt x="40" y="95"/>
                  </a:lnTo>
                  <a:lnTo>
                    <a:pt x="40" y="99"/>
                  </a:lnTo>
                  <a:lnTo>
                    <a:pt x="40" y="99"/>
                  </a:lnTo>
                  <a:lnTo>
                    <a:pt x="40" y="104"/>
                  </a:lnTo>
                  <a:lnTo>
                    <a:pt x="45" y="108"/>
                  </a:lnTo>
                  <a:lnTo>
                    <a:pt x="40" y="108"/>
                  </a:lnTo>
                  <a:lnTo>
                    <a:pt x="40" y="113"/>
                  </a:lnTo>
                  <a:lnTo>
                    <a:pt x="45" y="113"/>
                  </a:lnTo>
                  <a:lnTo>
                    <a:pt x="45" y="117"/>
                  </a:lnTo>
                  <a:lnTo>
                    <a:pt x="45" y="117"/>
                  </a:lnTo>
                  <a:lnTo>
                    <a:pt x="45" y="117"/>
                  </a:lnTo>
                  <a:lnTo>
                    <a:pt x="45" y="122"/>
                  </a:lnTo>
                  <a:lnTo>
                    <a:pt x="45" y="126"/>
                  </a:lnTo>
                  <a:lnTo>
                    <a:pt x="45" y="126"/>
                  </a:lnTo>
                  <a:lnTo>
                    <a:pt x="45" y="126"/>
                  </a:lnTo>
                  <a:lnTo>
                    <a:pt x="45" y="126"/>
                  </a:lnTo>
                  <a:lnTo>
                    <a:pt x="45" y="126"/>
                  </a:lnTo>
                  <a:lnTo>
                    <a:pt x="45" y="122"/>
                  </a:lnTo>
                  <a:lnTo>
                    <a:pt x="45" y="122"/>
                  </a:lnTo>
                  <a:lnTo>
                    <a:pt x="45" y="122"/>
                  </a:lnTo>
                  <a:lnTo>
                    <a:pt x="49" y="126"/>
                  </a:lnTo>
                  <a:lnTo>
                    <a:pt x="49" y="126"/>
                  </a:lnTo>
                  <a:lnTo>
                    <a:pt x="49" y="126"/>
                  </a:lnTo>
                  <a:lnTo>
                    <a:pt x="49" y="131"/>
                  </a:lnTo>
                  <a:lnTo>
                    <a:pt x="49" y="131"/>
                  </a:lnTo>
                  <a:lnTo>
                    <a:pt x="45" y="135"/>
                  </a:lnTo>
                  <a:lnTo>
                    <a:pt x="45" y="135"/>
                  </a:lnTo>
                  <a:lnTo>
                    <a:pt x="45" y="140"/>
                  </a:lnTo>
                  <a:lnTo>
                    <a:pt x="45" y="144"/>
                  </a:lnTo>
                  <a:lnTo>
                    <a:pt x="45" y="149"/>
                  </a:lnTo>
                  <a:lnTo>
                    <a:pt x="45" y="149"/>
                  </a:lnTo>
                  <a:lnTo>
                    <a:pt x="45" y="149"/>
                  </a:lnTo>
                  <a:lnTo>
                    <a:pt x="45" y="158"/>
                  </a:lnTo>
                  <a:lnTo>
                    <a:pt x="49" y="158"/>
                  </a:lnTo>
                  <a:lnTo>
                    <a:pt x="49" y="163"/>
                  </a:lnTo>
                  <a:lnTo>
                    <a:pt x="49" y="163"/>
                  </a:lnTo>
                  <a:lnTo>
                    <a:pt x="45" y="167"/>
                  </a:lnTo>
                  <a:lnTo>
                    <a:pt x="45" y="167"/>
                  </a:lnTo>
                  <a:lnTo>
                    <a:pt x="45" y="172"/>
                  </a:lnTo>
                  <a:lnTo>
                    <a:pt x="45" y="176"/>
                  </a:lnTo>
                  <a:lnTo>
                    <a:pt x="45" y="176"/>
                  </a:lnTo>
                  <a:lnTo>
                    <a:pt x="45" y="176"/>
                  </a:lnTo>
                  <a:lnTo>
                    <a:pt x="45" y="176"/>
                  </a:lnTo>
                  <a:lnTo>
                    <a:pt x="45" y="176"/>
                  </a:lnTo>
                  <a:lnTo>
                    <a:pt x="49" y="176"/>
                  </a:lnTo>
                  <a:lnTo>
                    <a:pt x="49" y="176"/>
                  </a:lnTo>
                  <a:lnTo>
                    <a:pt x="49" y="176"/>
                  </a:lnTo>
                  <a:lnTo>
                    <a:pt x="49" y="176"/>
                  </a:lnTo>
                  <a:lnTo>
                    <a:pt x="49" y="172"/>
                  </a:lnTo>
                  <a:lnTo>
                    <a:pt x="49" y="172"/>
                  </a:lnTo>
                  <a:lnTo>
                    <a:pt x="54" y="176"/>
                  </a:lnTo>
                  <a:lnTo>
                    <a:pt x="54" y="181"/>
                  </a:lnTo>
                  <a:lnTo>
                    <a:pt x="54" y="181"/>
                  </a:lnTo>
                  <a:lnTo>
                    <a:pt x="54" y="181"/>
                  </a:lnTo>
                  <a:lnTo>
                    <a:pt x="54" y="185"/>
                  </a:lnTo>
                  <a:lnTo>
                    <a:pt x="54" y="185"/>
                  </a:lnTo>
                  <a:lnTo>
                    <a:pt x="54" y="190"/>
                  </a:lnTo>
                  <a:lnTo>
                    <a:pt x="58" y="190"/>
                  </a:lnTo>
                  <a:lnTo>
                    <a:pt x="58" y="190"/>
                  </a:lnTo>
                  <a:lnTo>
                    <a:pt x="58" y="194"/>
                  </a:lnTo>
                  <a:lnTo>
                    <a:pt x="54" y="199"/>
                  </a:lnTo>
                  <a:lnTo>
                    <a:pt x="54" y="199"/>
                  </a:lnTo>
                  <a:lnTo>
                    <a:pt x="54" y="199"/>
                  </a:lnTo>
                  <a:lnTo>
                    <a:pt x="49" y="203"/>
                  </a:lnTo>
                  <a:lnTo>
                    <a:pt x="49" y="203"/>
                  </a:lnTo>
                  <a:lnTo>
                    <a:pt x="45" y="203"/>
                  </a:lnTo>
                  <a:lnTo>
                    <a:pt x="45" y="203"/>
                  </a:lnTo>
                  <a:lnTo>
                    <a:pt x="45" y="199"/>
                  </a:lnTo>
                  <a:lnTo>
                    <a:pt x="45" y="194"/>
                  </a:lnTo>
                  <a:lnTo>
                    <a:pt x="45" y="194"/>
                  </a:lnTo>
                  <a:lnTo>
                    <a:pt x="45" y="190"/>
                  </a:lnTo>
                  <a:lnTo>
                    <a:pt x="45" y="190"/>
                  </a:lnTo>
                  <a:lnTo>
                    <a:pt x="40" y="185"/>
                  </a:lnTo>
                  <a:lnTo>
                    <a:pt x="40" y="181"/>
                  </a:lnTo>
                  <a:lnTo>
                    <a:pt x="36" y="181"/>
                  </a:lnTo>
                  <a:lnTo>
                    <a:pt x="36" y="176"/>
                  </a:lnTo>
                  <a:lnTo>
                    <a:pt x="31" y="172"/>
                  </a:lnTo>
                  <a:lnTo>
                    <a:pt x="31" y="172"/>
                  </a:lnTo>
                  <a:lnTo>
                    <a:pt x="27" y="167"/>
                  </a:lnTo>
                  <a:lnTo>
                    <a:pt x="27" y="167"/>
                  </a:lnTo>
                  <a:lnTo>
                    <a:pt x="27" y="167"/>
                  </a:lnTo>
                  <a:lnTo>
                    <a:pt x="27" y="167"/>
                  </a:lnTo>
                  <a:lnTo>
                    <a:pt x="27" y="167"/>
                  </a:lnTo>
                  <a:lnTo>
                    <a:pt x="27" y="167"/>
                  </a:lnTo>
                  <a:lnTo>
                    <a:pt x="27" y="163"/>
                  </a:lnTo>
                  <a:lnTo>
                    <a:pt x="27" y="158"/>
                  </a:lnTo>
                  <a:lnTo>
                    <a:pt x="27" y="158"/>
                  </a:lnTo>
                  <a:lnTo>
                    <a:pt x="27" y="154"/>
                  </a:lnTo>
                  <a:lnTo>
                    <a:pt x="31" y="149"/>
                  </a:lnTo>
                  <a:lnTo>
                    <a:pt x="31" y="149"/>
                  </a:lnTo>
                  <a:lnTo>
                    <a:pt x="31" y="144"/>
                  </a:lnTo>
                  <a:lnTo>
                    <a:pt x="31" y="144"/>
                  </a:lnTo>
                  <a:lnTo>
                    <a:pt x="31" y="144"/>
                  </a:lnTo>
                  <a:lnTo>
                    <a:pt x="31" y="140"/>
                  </a:lnTo>
                  <a:lnTo>
                    <a:pt x="31" y="135"/>
                  </a:lnTo>
                  <a:lnTo>
                    <a:pt x="27" y="131"/>
                  </a:lnTo>
                  <a:lnTo>
                    <a:pt x="27" y="131"/>
                  </a:lnTo>
                  <a:lnTo>
                    <a:pt x="22" y="126"/>
                  </a:lnTo>
                  <a:lnTo>
                    <a:pt x="22" y="122"/>
                  </a:lnTo>
                  <a:lnTo>
                    <a:pt x="22" y="122"/>
                  </a:lnTo>
                  <a:lnTo>
                    <a:pt x="22" y="117"/>
                  </a:lnTo>
                  <a:lnTo>
                    <a:pt x="22" y="117"/>
                  </a:lnTo>
                  <a:lnTo>
                    <a:pt x="22" y="122"/>
                  </a:lnTo>
                  <a:lnTo>
                    <a:pt x="18" y="122"/>
                  </a:lnTo>
                  <a:lnTo>
                    <a:pt x="13" y="122"/>
                  </a:lnTo>
                  <a:lnTo>
                    <a:pt x="13" y="122"/>
                  </a:lnTo>
                  <a:lnTo>
                    <a:pt x="13" y="117"/>
                  </a:lnTo>
                  <a:lnTo>
                    <a:pt x="13" y="117"/>
                  </a:lnTo>
                  <a:lnTo>
                    <a:pt x="13" y="117"/>
                  </a:lnTo>
                  <a:lnTo>
                    <a:pt x="9" y="117"/>
                  </a:lnTo>
                  <a:lnTo>
                    <a:pt x="9" y="113"/>
                  </a:lnTo>
                  <a:lnTo>
                    <a:pt x="9" y="113"/>
                  </a:lnTo>
                  <a:lnTo>
                    <a:pt x="9" y="113"/>
                  </a:lnTo>
                  <a:lnTo>
                    <a:pt x="4" y="113"/>
                  </a:lnTo>
                  <a:lnTo>
                    <a:pt x="4" y="108"/>
                  </a:lnTo>
                  <a:lnTo>
                    <a:pt x="4" y="108"/>
                  </a:lnTo>
                  <a:lnTo>
                    <a:pt x="4" y="108"/>
                  </a:lnTo>
                  <a:lnTo>
                    <a:pt x="4" y="104"/>
                  </a:lnTo>
                  <a:lnTo>
                    <a:pt x="4" y="104"/>
                  </a:lnTo>
                  <a:lnTo>
                    <a:pt x="0" y="99"/>
                  </a:lnTo>
                  <a:lnTo>
                    <a:pt x="0" y="99"/>
                  </a:lnTo>
                  <a:lnTo>
                    <a:pt x="0" y="99"/>
                  </a:lnTo>
                  <a:lnTo>
                    <a:pt x="4" y="99"/>
                  </a:lnTo>
                  <a:lnTo>
                    <a:pt x="9" y="99"/>
                  </a:lnTo>
                  <a:lnTo>
                    <a:pt x="9" y="99"/>
                  </a:lnTo>
                  <a:lnTo>
                    <a:pt x="13" y="99"/>
                  </a:lnTo>
                  <a:lnTo>
                    <a:pt x="13" y="99"/>
                  </a:lnTo>
                  <a:lnTo>
                    <a:pt x="13" y="99"/>
                  </a:lnTo>
                  <a:lnTo>
                    <a:pt x="13" y="99"/>
                  </a:lnTo>
                  <a:lnTo>
                    <a:pt x="13" y="99"/>
                  </a:lnTo>
                  <a:lnTo>
                    <a:pt x="13" y="104"/>
                  </a:lnTo>
                  <a:lnTo>
                    <a:pt x="18" y="104"/>
                  </a:lnTo>
                  <a:lnTo>
                    <a:pt x="13" y="99"/>
                  </a:lnTo>
                  <a:lnTo>
                    <a:pt x="18" y="99"/>
                  </a:lnTo>
                  <a:lnTo>
                    <a:pt x="18" y="99"/>
                  </a:lnTo>
                  <a:lnTo>
                    <a:pt x="18" y="95"/>
                  </a:lnTo>
                  <a:lnTo>
                    <a:pt x="13" y="99"/>
                  </a:lnTo>
                  <a:lnTo>
                    <a:pt x="13" y="95"/>
                  </a:lnTo>
                  <a:lnTo>
                    <a:pt x="18" y="95"/>
                  </a:lnTo>
                  <a:lnTo>
                    <a:pt x="22" y="90"/>
                  </a:lnTo>
                  <a:lnTo>
                    <a:pt x="22" y="86"/>
                  </a:lnTo>
                  <a:lnTo>
                    <a:pt x="22" y="81"/>
                  </a:lnTo>
                  <a:lnTo>
                    <a:pt x="22" y="81"/>
                  </a:lnTo>
                  <a:lnTo>
                    <a:pt x="18" y="72"/>
                  </a:lnTo>
                  <a:lnTo>
                    <a:pt x="18" y="68"/>
                  </a:lnTo>
                  <a:lnTo>
                    <a:pt x="18" y="68"/>
                  </a:lnTo>
                  <a:lnTo>
                    <a:pt x="18" y="68"/>
                  </a:lnTo>
                  <a:lnTo>
                    <a:pt x="13" y="63"/>
                  </a:lnTo>
                  <a:lnTo>
                    <a:pt x="13" y="63"/>
                  </a:lnTo>
                  <a:lnTo>
                    <a:pt x="9" y="59"/>
                  </a:lnTo>
                  <a:lnTo>
                    <a:pt x="9" y="59"/>
                  </a:lnTo>
                  <a:lnTo>
                    <a:pt x="9" y="54"/>
                  </a:lnTo>
                  <a:lnTo>
                    <a:pt x="9" y="54"/>
                  </a:lnTo>
                  <a:lnTo>
                    <a:pt x="9" y="50"/>
                  </a:lnTo>
                  <a:lnTo>
                    <a:pt x="13" y="45"/>
                  </a:lnTo>
                  <a:lnTo>
                    <a:pt x="13" y="45"/>
                  </a:lnTo>
                  <a:lnTo>
                    <a:pt x="9" y="45"/>
                  </a:lnTo>
                  <a:lnTo>
                    <a:pt x="13" y="40"/>
                  </a:lnTo>
                  <a:lnTo>
                    <a:pt x="13" y="40"/>
                  </a:lnTo>
                  <a:lnTo>
                    <a:pt x="13" y="36"/>
                  </a:lnTo>
                  <a:lnTo>
                    <a:pt x="13" y="31"/>
                  </a:lnTo>
                  <a:lnTo>
                    <a:pt x="13" y="31"/>
                  </a:lnTo>
                  <a:lnTo>
                    <a:pt x="13" y="31"/>
                  </a:lnTo>
                  <a:lnTo>
                    <a:pt x="13" y="27"/>
                  </a:lnTo>
                  <a:lnTo>
                    <a:pt x="13" y="22"/>
                  </a:lnTo>
                  <a:lnTo>
                    <a:pt x="13" y="22"/>
                  </a:lnTo>
                  <a:lnTo>
                    <a:pt x="13" y="22"/>
                  </a:lnTo>
                  <a:lnTo>
                    <a:pt x="13" y="18"/>
                  </a:lnTo>
                  <a:lnTo>
                    <a:pt x="13" y="18"/>
                  </a:lnTo>
                  <a:lnTo>
                    <a:pt x="13" y="18"/>
                  </a:lnTo>
                  <a:lnTo>
                    <a:pt x="13" y="18"/>
                  </a:lnTo>
                  <a:lnTo>
                    <a:pt x="13" y="18"/>
                  </a:lnTo>
                  <a:lnTo>
                    <a:pt x="18" y="13"/>
                  </a:lnTo>
                  <a:lnTo>
                    <a:pt x="13" y="13"/>
                  </a:lnTo>
                  <a:lnTo>
                    <a:pt x="13" y="9"/>
                  </a:lnTo>
                  <a:lnTo>
                    <a:pt x="13" y="4"/>
                  </a:lnTo>
                  <a:lnTo>
                    <a:pt x="13" y="4"/>
                  </a:lnTo>
                  <a:lnTo>
                    <a:pt x="13" y="0"/>
                  </a:lnTo>
                  <a:lnTo>
                    <a:pt x="18" y="0"/>
                  </a:lnTo>
                  <a:lnTo>
                    <a:pt x="22" y="0"/>
                  </a:lnTo>
                  <a:lnTo>
                    <a:pt x="31" y="0"/>
                  </a:lnTo>
                  <a:lnTo>
                    <a:pt x="36" y="0"/>
                  </a:lnTo>
                  <a:lnTo>
                    <a:pt x="40" y="0"/>
                  </a:lnTo>
                  <a:lnTo>
                    <a:pt x="45" y="0"/>
                  </a:lnTo>
                  <a:lnTo>
                    <a:pt x="49" y="0"/>
                  </a:lnTo>
                  <a:lnTo>
                    <a:pt x="54" y="0"/>
                  </a:lnTo>
                  <a:lnTo>
                    <a:pt x="54" y="0"/>
                  </a:lnTo>
                  <a:lnTo>
                    <a:pt x="54" y="0"/>
                  </a:lnTo>
                  <a:lnTo>
                    <a:pt x="49" y="4"/>
                  </a:lnTo>
                  <a:lnTo>
                    <a:pt x="58" y="9"/>
                  </a:lnTo>
                  <a:lnTo>
                    <a:pt x="63" y="9"/>
                  </a:lnTo>
                  <a:lnTo>
                    <a:pt x="67" y="13"/>
                  </a:lnTo>
                  <a:lnTo>
                    <a:pt x="76" y="18"/>
                  </a:lnTo>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77" name="Freeform 120"/>
            <p:cNvSpPr>
              <a:spLocks/>
            </p:cNvSpPr>
            <p:nvPr/>
          </p:nvSpPr>
          <p:spPr bwMode="auto">
            <a:xfrm>
              <a:off x="741268" y="2437689"/>
              <a:ext cx="129723" cy="138736"/>
            </a:xfrm>
            <a:custGeom>
              <a:avLst/>
              <a:gdLst>
                <a:gd name="T0" fmla="*/ 81 w 85"/>
                <a:gd name="T1" fmla="*/ 0 h 81"/>
                <a:gd name="T2" fmla="*/ 81 w 85"/>
                <a:gd name="T3" fmla="*/ 0 h 81"/>
                <a:gd name="T4" fmla="*/ 81 w 85"/>
                <a:gd name="T5" fmla="*/ 4 h 81"/>
                <a:gd name="T6" fmla="*/ 81 w 85"/>
                <a:gd name="T7" fmla="*/ 9 h 81"/>
                <a:gd name="T8" fmla="*/ 76 w 85"/>
                <a:gd name="T9" fmla="*/ 18 h 81"/>
                <a:gd name="T10" fmla="*/ 72 w 85"/>
                <a:gd name="T11" fmla="*/ 31 h 81"/>
                <a:gd name="T12" fmla="*/ 67 w 85"/>
                <a:gd name="T13" fmla="*/ 45 h 81"/>
                <a:gd name="T14" fmla="*/ 67 w 85"/>
                <a:gd name="T15" fmla="*/ 49 h 81"/>
                <a:gd name="T16" fmla="*/ 67 w 85"/>
                <a:gd name="T17" fmla="*/ 45 h 81"/>
                <a:gd name="T18" fmla="*/ 67 w 85"/>
                <a:gd name="T19" fmla="*/ 45 h 81"/>
                <a:gd name="T20" fmla="*/ 67 w 85"/>
                <a:gd name="T21" fmla="*/ 49 h 81"/>
                <a:gd name="T22" fmla="*/ 67 w 85"/>
                <a:gd name="T23" fmla="*/ 49 h 81"/>
                <a:gd name="T24" fmla="*/ 63 w 85"/>
                <a:gd name="T25" fmla="*/ 58 h 81"/>
                <a:gd name="T26" fmla="*/ 63 w 85"/>
                <a:gd name="T27" fmla="*/ 58 h 81"/>
                <a:gd name="T28" fmla="*/ 63 w 85"/>
                <a:gd name="T29" fmla="*/ 58 h 81"/>
                <a:gd name="T30" fmla="*/ 63 w 85"/>
                <a:gd name="T31" fmla="*/ 58 h 81"/>
                <a:gd name="T32" fmla="*/ 63 w 85"/>
                <a:gd name="T33" fmla="*/ 67 h 81"/>
                <a:gd name="T34" fmla="*/ 58 w 85"/>
                <a:gd name="T35" fmla="*/ 72 h 81"/>
                <a:gd name="T36" fmla="*/ 63 w 85"/>
                <a:gd name="T37" fmla="*/ 76 h 81"/>
                <a:gd name="T38" fmla="*/ 63 w 85"/>
                <a:gd name="T39" fmla="*/ 81 h 81"/>
                <a:gd name="T40" fmla="*/ 58 w 85"/>
                <a:gd name="T41" fmla="*/ 81 h 81"/>
                <a:gd name="T42" fmla="*/ 54 w 85"/>
                <a:gd name="T43" fmla="*/ 81 h 81"/>
                <a:gd name="T44" fmla="*/ 49 w 85"/>
                <a:gd name="T45" fmla="*/ 76 h 81"/>
                <a:gd name="T46" fmla="*/ 45 w 85"/>
                <a:gd name="T47" fmla="*/ 76 h 81"/>
                <a:gd name="T48" fmla="*/ 40 w 85"/>
                <a:gd name="T49" fmla="*/ 76 h 81"/>
                <a:gd name="T50" fmla="*/ 31 w 85"/>
                <a:gd name="T51" fmla="*/ 72 h 81"/>
                <a:gd name="T52" fmla="*/ 27 w 85"/>
                <a:gd name="T53" fmla="*/ 72 h 81"/>
                <a:gd name="T54" fmla="*/ 27 w 85"/>
                <a:gd name="T55" fmla="*/ 76 h 81"/>
                <a:gd name="T56" fmla="*/ 27 w 85"/>
                <a:gd name="T57" fmla="*/ 72 h 81"/>
                <a:gd name="T58" fmla="*/ 13 w 85"/>
                <a:gd name="T59" fmla="*/ 58 h 81"/>
                <a:gd name="T60" fmla="*/ 9 w 85"/>
                <a:gd name="T61" fmla="*/ 49 h 81"/>
                <a:gd name="T62" fmla="*/ 0 w 85"/>
                <a:gd name="T63" fmla="*/ 36 h 81"/>
                <a:gd name="T64" fmla="*/ 0 w 85"/>
                <a:gd name="T65" fmla="*/ 36 h 81"/>
                <a:gd name="T66" fmla="*/ 4 w 85"/>
                <a:gd name="T67" fmla="*/ 36 h 81"/>
                <a:gd name="T68" fmla="*/ 9 w 85"/>
                <a:gd name="T69" fmla="*/ 36 h 81"/>
                <a:gd name="T70" fmla="*/ 13 w 85"/>
                <a:gd name="T71" fmla="*/ 36 h 81"/>
                <a:gd name="T72" fmla="*/ 13 w 85"/>
                <a:gd name="T73" fmla="*/ 31 h 81"/>
                <a:gd name="T74" fmla="*/ 18 w 85"/>
                <a:gd name="T75" fmla="*/ 31 h 81"/>
                <a:gd name="T76" fmla="*/ 18 w 85"/>
                <a:gd name="T77" fmla="*/ 22 h 81"/>
                <a:gd name="T78" fmla="*/ 22 w 85"/>
                <a:gd name="T79" fmla="*/ 22 h 81"/>
                <a:gd name="T80" fmla="*/ 27 w 85"/>
                <a:gd name="T81" fmla="*/ 18 h 81"/>
                <a:gd name="T82" fmla="*/ 31 w 85"/>
                <a:gd name="T83" fmla="*/ 18 h 81"/>
                <a:gd name="T84" fmla="*/ 36 w 85"/>
                <a:gd name="T85" fmla="*/ 18 h 81"/>
                <a:gd name="T86" fmla="*/ 36 w 85"/>
                <a:gd name="T87" fmla="*/ 18 h 81"/>
                <a:gd name="T88" fmla="*/ 40 w 85"/>
                <a:gd name="T89" fmla="*/ 13 h 81"/>
                <a:gd name="T90" fmla="*/ 45 w 85"/>
                <a:gd name="T91" fmla="*/ 9 h 81"/>
                <a:gd name="T92" fmla="*/ 45 w 85"/>
                <a:gd name="T93" fmla="*/ 9 h 81"/>
                <a:gd name="T94" fmla="*/ 49 w 85"/>
                <a:gd name="T95" fmla="*/ 4 h 81"/>
                <a:gd name="T96" fmla="*/ 49 w 85"/>
                <a:gd name="T97" fmla="*/ 4 h 81"/>
                <a:gd name="T98" fmla="*/ 54 w 85"/>
                <a:gd name="T99" fmla="*/ 0 h 81"/>
                <a:gd name="T100" fmla="*/ 58 w 85"/>
                <a:gd name="T101" fmla="*/ 4 h 81"/>
                <a:gd name="T102" fmla="*/ 63 w 85"/>
                <a:gd name="T103" fmla="*/ 4 h 81"/>
                <a:gd name="T104" fmla="*/ 63 w 85"/>
                <a:gd name="T105" fmla="*/ 4 h 81"/>
                <a:gd name="T106" fmla="*/ 67 w 85"/>
                <a:gd name="T107" fmla="*/ 4 h 81"/>
                <a:gd name="T108" fmla="*/ 67 w 85"/>
                <a:gd name="T109" fmla="*/ 4 h 81"/>
                <a:gd name="T110" fmla="*/ 72 w 85"/>
                <a:gd name="T111" fmla="*/ 0 h 81"/>
                <a:gd name="T112" fmla="*/ 76 w 85"/>
                <a:gd name="T113" fmla="*/ 0 h 81"/>
                <a:gd name="T114" fmla="*/ 81 w 85"/>
                <a:gd name="T115" fmla="*/ 0 h 81"/>
                <a:gd name="T116" fmla="*/ 81 w 85"/>
                <a:gd name="T1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81">
                  <a:moveTo>
                    <a:pt x="81" y="0"/>
                  </a:moveTo>
                  <a:lnTo>
                    <a:pt x="81" y="0"/>
                  </a:lnTo>
                  <a:lnTo>
                    <a:pt x="81" y="0"/>
                  </a:lnTo>
                  <a:lnTo>
                    <a:pt x="81" y="0"/>
                  </a:lnTo>
                  <a:lnTo>
                    <a:pt x="81" y="0"/>
                  </a:lnTo>
                  <a:lnTo>
                    <a:pt x="81" y="0"/>
                  </a:lnTo>
                  <a:lnTo>
                    <a:pt x="81" y="0"/>
                  </a:lnTo>
                  <a:lnTo>
                    <a:pt x="76" y="0"/>
                  </a:lnTo>
                  <a:lnTo>
                    <a:pt x="81" y="4"/>
                  </a:lnTo>
                  <a:lnTo>
                    <a:pt x="81" y="4"/>
                  </a:lnTo>
                  <a:lnTo>
                    <a:pt x="81" y="4"/>
                  </a:lnTo>
                  <a:lnTo>
                    <a:pt x="81" y="9"/>
                  </a:lnTo>
                  <a:lnTo>
                    <a:pt x="81" y="13"/>
                  </a:lnTo>
                  <a:lnTo>
                    <a:pt x="76" y="13"/>
                  </a:lnTo>
                  <a:lnTo>
                    <a:pt x="76" y="18"/>
                  </a:lnTo>
                  <a:lnTo>
                    <a:pt x="76" y="18"/>
                  </a:lnTo>
                  <a:lnTo>
                    <a:pt x="72" y="22"/>
                  </a:lnTo>
                  <a:lnTo>
                    <a:pt x="72" y="31"/>
                  </a:lnTo>
                  <a:lnTo>
                    <a:pt x="72" y="40"/>
                  </a:lnTo>
                  <a:lnTo>
                    <a:pt x="67" y="45"/>
                  </a:lnTo>
                  <a:lnTo>
                    <a:pt x="67" y="45"/>
                  </a:lnTo>
                  <a:lnTo>
                    <a:pt x="67" y="49"/>
                  </a:lnTo>
                  <a:lnTo>
                    <a:pt x="67" y="49"/>
                  </a:lnTo>
                  <a:lnTo>
                    <a:pt x="67" y="49"/>
                  </a:lnTo>
                  <a:lnTo>
                    <a:pt x="67" y="49"/>
                  </a:lnTo>
                  <a:lnTo>
                    <a:pt x="67" y="45"/>
                  </a:lnTo>
                  <a:lnTo>
                    <a:pt x="67" y="45"/>
                  </a:lnTo>
                  <a:lnTo>
                    <a:pt x="67" y="45"/>
                  </a:lnTo>
                  <a:lnTo>
                    <a:pt x="67" y="45"/>
                  </a:lnTo>
                  <a:lnTo>
                    <a:pt x="67" y="45"/>
                  </a:lnTo>
                  <a:lnTo>
                    <a:pt x="67" y="45"/>
                  </a:lnTo>
                  <a:lnTo>
                    <a:pt x="67" y="45"/>
                  </a:lnTo>
                  <a:lnTo>
                    <a:pt x="67" y="49"/>
                  </a:lnTo>
                  <a:lnTo>
                    <a:pt x="67" y="49"/>
                  </a:lnTo>
                  <a:lnTo>
                    <a:pt x="67" y="49"/>
                  </a:lnTo>
                  <a:lnTo>
                    <a:pt x="67" y="49"/>
                  </a:lnTo>
                  <a:lnTo>
                    <a:pt x="67" y="54"/>
                  </a:lnTo>
                  <a:lnTo>
                    <a:pt x="67" y="58"/>
                  </a:lnTo>
                  <a:lnTo>
                    <a:pt x="63" y="58"/>
                  </a:lnTo>
                  <a:lnTo>
                    <a:pt x="63" y="54"/>
                  </a:lnTo>
                  <a:lnTo>
                    <a:pt x="63" y="54"/>
                  </a:lnTo>
                  <a:lnTo>
                    <a:pt x="63" y="58"/>
                  </a:lnTo>
                  <a:lnTo>
                    <a:pt x="63" y="58"/>
                  </a:lnTo>
                  <a:lnTo>
                    <a:pt x="63" y="58"/>
                  </a:lnTo>
                  <a:lnTo>
                    <a:pt x="63" y="58"/>
                  </a:lnTo>
                  <a:lnTo>
                    <a:pt x="63" y="58"/>
                  </a:lnTo>
                  <a:lnTo>
                    <a:pt x="63" y="58"/>
                  </a:lnTo>
                  <a:lnTo>
                    <a:pt x="63" y="58"/>
                  </a:lnTo>
                  <a:lnTo>
                    <a:pt x="63" y="63"/>
                  </a:lnTo>
                  <a:lnTo>
                    <a:pt x="63" y="63"/>
                  </a:lnTo>
                  <a:lnTo>
                    <a:pt x="63" y="67"/>
                  </a:lnTo>
                  <a:lnTo>
                    <a:pt x="63" y="67"/>
                  </a:lnTo>
                  <a:lnTo>
                    <a:pt x="63" y="67"/>
                  </a:lnTo>
                  <a:lnTo>
                    <a:pt x="58" y="72"/>
                  </a:lnTo>
                  <a:lnTo>
                    <a:pt x="58" y="72"/>
                  </a:lnTo>
                  <a:lnTo>
                    <a:pt x="58" y="76"/>
                  </a:lnTo>
                  <a:lnTo>
                    <a:pt x="63" y="76"/>
                  </a:lnTo>
                  <a:lnTo>
                    <a:pt x="63" y="76"/>
                  </a:lnTo>
                  <a:lnTo>
                    <a:pt x="63" y="76"/>
                  </a:lnTo>
                  <a:lnTo>
                    <a:pt x="63" y="81"/>
                  </a:lnTo>
                  <a:lnTo>
                    <a:pt x="63" y="81"/>
                  </a:lnTo>
                  <a:lnTo>
                    <a:pt x="58" y="81"/>
                  </a:lnTo>
                  <a:lnTo>
                    <a:pt x="58" y="81"/>
                  </a:lnTo>
                  <a:lnTo>
                    <a:pt x="54" y="81"/>
                  </a:lnTo>
                  <a:lnTo>
                    <a:pt x="54" y="81"/>
                  </a:lnTo>
                  <a:lnTo>
                    <a:pt x="54" y="81"/>
                  </a:lnTo>
                  <a:lnTo>
                    <a:pt x="54" y="81"/>
                  </a:lnTo>
                  <a:lnTo>
                    <a:pt x="54" y="81"/>
                  </a:lnTo>
                  <a:lnTo>
                    <a:pt x="49" y="76"/>
                  </a:lnTo>
                  <a:lnTo>
                    <a:pt x="49" y="76"/>
                  </a:lnTo>
                  <a:lnTo>
                    <a:pt x="49" y="76"/>
                  </a:lnTo>
                  <a:lnTo>
                    <a:pt x="45" y="76"/>
                  </a:lnTo>
                  <a:lnTo>
                    <a:pt x="45" y="76"/>
                  </a:lnTo>
                  <a:lnTo>
                    <a:pt x="45" y="76"/>
                  </a:lnTo>
                  <a:lnTo>
                    <a:pt x="40" y="76"/>
                  </a:lnTo>
                  <a:lnTo>
                    <a:pt x="36" y="76"/>
                  </a:lnTo>
                  <a:lnTo>
                    <a:pt x="36" y="76"/>
                  </a:lnTo>
                  <a:lnTo>
                    <a:pt x="31" y="72"/>
                  </a:lnTo>
                  <a:lnTo>
                    <a:pt x="31" y="72"/>
                  </a:lnTo>
                  <a:lnTo>
                    <a:pt x="31" y="72"/>
                  </a:lnTo>
                  <a:lnTo>
                    <a:pt x="27" y="72"/>
                  </a:lnTo>
                  <a:lnTo>
                    <a:pt x="27" y="76"/>
                  </a:lnTo>
                  <a:lnTo>
                    <a:pt x="27" y="76"/>
                  </a:lnTo>
                  <a:lnTo>
                    <a:pt x="27" y="76"/>
                  </a:lnTo>
                  <a:lnTo>
                    <a:pt x="27" y="76"/>
                  </a:lnTo>
                  <a:lnTo>
                    <a:pt x="27" y="76"/>
                  </a:lnTo>
                  <a:lnTo>
                    <a:pt x="27" y="72"/>
                  </a:lnTo>
                  <a:lnTo>
                    <a:pt x="22" y="72"/>
                  </a:lnTo>
                  <a:lnTo>
                    <a:pt x="18" y="63"/>
                  </a:lnTo>
                  <a:lnTo>
                    <a:pt x="13" y="58"/>
                  </a:lnTo>
                  <a:lnTo>
                    <a:pt x="13" y="54"/>
                  </a:lnTo>
                  <a:lnTo>
                    <a:pt x="13" y="49"/>
                  </a:lnTo>
                  <a:lnTo>
                    <a:pt x="9" y="49"/>
                  </a:lnTo>
                  <a:lnTo>
                    <a:pt x="4" y="45"/>
                  </a:lnTo>
                  <a:lnTo>
                    <a:pt x="4" y="40"/>
                  </a:lnTo>
                  <a:lnTo>
                    <a:pt x="0" y="36"/>
                  </a:lnTo>
                  <a:lnTo>
                    <a:pt x="0" y="36"/>
                  </a:lnTo>
                  <a:lnTo>
                    <a:pt x="0" y="36"/>
                  </a:lnTo>
                  <a:lnTo>
                    <a:pt x="0" y="36"/>
                  </a:lnTo>
                  <a:lnTo>
                    <a:pt x="4" y="36"/>
                  </a:lnTo>
                  <a:lnTo>
                    <a:pt x="4" y="36"/>
                  </a:lnTo>
                  <a:lnTo>
                    <a:pt x="4" y="36"/>
                  </a:lnTo>
                  <a:lnTo>
                    <a:pt x="4" y="36"/>
                  </a:lnTo>
                  <a:lnTo>
                    <a:pt x="4" y="36"/>
                  </a:lnTo>
                  <a:lnTo>
                    <a:pt x="9" y="36"/>
                  </a:lnTo>
                  <a:lnTo>
                    <a:pt x="9" y="36"/>
                  </a:lnTo>
                  <a:lnTo>
                    <a:pt x="13" y="36"/>
                  </a:lnTo>
                  <a:lnTo>
                    <a:pt x="13" y="36"/>
                  </a:lnTo>
                  <a:lnTo>
                    <a:pt x="13" y="31"/>
                  </a:lnTo>
                  <a:lnTo>
                    <a:pt x="13" y="31"/>
                  </a:lnTo>
                  <a:lnTo>
                    <a:pt x="13" y="31"/>
                  </a:lnTo>
                  <a:lnTo>
                    <a:pt x="13" y="31"/>
                  </a:lnTo>
                  <a:lnTo>
                    <a:pt x="18" y="31"/>
                  </a:lnTo>
                  <a:lnTo>
                    <a:pt x="18" y="31"/>
                  </a:lnTo>
                  <a:lnTo>
                    <a:pt x="18" y="27"/>
                  </a:lnTo>
                  <a:lnTo>
                    <a:pt x="18" y="22"/>
                  </a:lnTo>
                  <a:lnTo>
                    <a:pt x="18" y="22"/>
                  </a:lnTo>
                  <a:lnTo>
                    <a:pt x="18" y="22"/>
                  </a:lnTo>
                  <a:lnTo>
                    <a:pt x="18" y="22"/>
                  </a:lnTo>
                  <a:lnTo>
                    <a:pt x="22" y="22"/>
                  </a:lnTo>
                  <a:lnTo>
                    <a:pt x="22" y="22"/>
                  </a:lnTo>
                  <a:lnTo>
                    <a:pt x="27" y="22"/>
                  </a:lnTo>
                  <a:lnTo>
                    <a:pt x="27" y="18"/>
                  </a:lnTo>
                  <a:lnTo>
                    <a:pt x="27" y="18"/>
                  </a:lnTo>
                  <a:lnTo>
                    <a:pt x="31" y="18"/>
                  </a:lnTo>
                  <a:lnTo>
                    <a:pt x="31" y="18"/>
                  </a:lnTo>
                  <a:lnTo>
                    <a:pt x="31" y="18"/>
                  </a:lnTo>
                  <a:lnTo>
                    <a:pt x="36" y="18"/>
                  </a:lnTo>
                  <a:lnTo>
                    <a:pt x="36" y="18"/>
                  </a:lnTo>
                  <a:lnTo>
                    <a:pt x="36" y="18"/>
                  </a:lnTo>
                  <a:lnTo>
                    <a:pt x="36" y="18"/>
                  </a:lnTo>
                  <a:lnTo>
                    <a:pt x="36" y="18"/>
                  </a:lnTo>
                  <a:lnTo>
                    <a:pt x="36" y="18"/>
                  </a:lnTo>
                  <a:lnTo>
                    <a:pt x="40" y="18"/>
                  </a:lnTo>
                  <a:lnTo>
                    <a:pt x="40" y="13"/>
                  </a:lnTo>
                  <a:lnTo>
                    <a:pt x="45" y="13"/>
                  </a:lnTo>
                  <a:lnTo>
                    <a:pt x="45" y="13"/>
                  </a:lnTo>
                  <a:lnTo>
                    <a:pt x="45" y="9"/>
                  </a:lnTo>
                  <a:lnTo>
                    <a:pt x="45" y="9"/>
                  </a:lnTo>
                  <a:lnTo>
                    <a:pt x="45" y="9"/>
                  </a:lnTo>
                  <a:lnTo>
                    <a:pt x="45" y="9"/>
                  </a:lnTo>
                  <a:lnTo>
                    <a:pt x="49" y="4"/>
                  </a:lnTo>
                  <a:lnTo>
                    <a:pt x="49" y="4"/>
                  </a:lnTo>
                  <a:lnTo>
                    <a:pt x="49" y="4"/>
                  </a:lnTo>
                  <a:lnTo>
                    <a:pt x="49" y="4"/>
                  </a:lnTo>
                  <a:lnTo>
                    <a:pt x="49" y="4"/>
                  </a:lnTo>
                  <a:lnTo>
                    <a:pt x="49" y="4"/>
                  </a:lnTo>
                  <a:lnTo>
                    <a:pt x="49" y="4"/>
                  </a:lnTo>
                  <a:lnTo>
                    <a:pt x="54" y="0"/>
                  </a:lnTo>
                  <a:lnTo>
                    <a:pt x="54" y="0"/>
                  </a:lnTo>
                  <a:lnTo>
                    <a:pt x="54" y="4"/>
                  </a:lnTo>
                  <a:lnTo>
                    <a:pt x="58" y="4"/>
                  </a:lnTo>
                  <a:lnTo>
                    <a:pt x="58" y="4"/>
                  </a:lnTo>
                  <a:lnTo>
                    <a:pt x="58" y="4"/>
                  </a:lnTo>
                  <a:lnTo>
                    <a:pt x="63" y="4"/>
                  </a:lnTo>
                  <a:lnTo>
                    <a:pt x="63" y="4"/>
                  </a:lnTo>
                  <a:lnTo>
                    <a:pt x="63" y="4"/>
                  </a:lnTo>
                  <a:lnTo>
                    <a:pt x="63" y="4"/>
                  </a:lnTo>
                  <a:lnTo>
                    <a:pt x="63" y="4"/>
                  </a:lnTo>
                  <a:lnTo>
                    <a:pt x="63" y="4"/>
                  </a:lnTo>
                  <a:lnTo>
                    <a:pt x="63" y="4"/>
                  </a:lnTo>
                  <a:lnTo>
                    <a:pt x="67" y="4"/>
                  </a:lnTo>
                  <a:lnTo>
                    <a:pt x="67" y="4"/>
                  </a:lnTo>
                  <a:lnTo>
                    <a:pt x="67" y="4"/>
                  </a:lnTo>
                  <a:lnTo>
                    <a:pt x="67" y="4"/>
                  </a:lnTo>
                  <a:lnTo>
                    <a:pt x="67" y="0"/>
                  </a:lnTo>
                  <a:lnTo>
                    <a:pt x="67" y="4"/>
                  </a:lnTo>
                  <a:lnTo>
                    <a:pt x="72" y="0"/>
                  </a:lnTo>
                  <a:lnTo>
                    <a:pt x="72" y="0"/>
                  </a:lnTo>
                  <a:lnTo>
                    <a:pt x="72" y="0"/>
                  </a:lnTo>
                  <a:lnTo>
                    <a:pt x="76" y="0"/>
                  </a:lnTo>
                  <a:lnTo>
                    <a:pt x="76" y="0"/>
                  </a:lnTo>
                  <a:lnTo>
                    <a:pt x="76" y="0"/>
                  </a:lnTo>
                  <a:lnTo>
                    <a:pt x="81" y="0"/>
                  </a:lnTo>
                  <a:lnTo>
                    <a:pt x="85" y="0"/>
                  </a:lnTo>
                  <a:lnTo>
                    <a:pt x="81" y="0"/>
                  </a:lnTo>
                  <a:lnTo>
                    <a:pt x="81" y="0"/>
                  </a:lnTo>
                </a:path>
              </a:pathLst>
            </a:custGeom>
            <a:solidFill>
              <a:schemeClr val="bg1"/>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8" name="Freeform 127"/>
            <p:cNvSpPr>
              <a:spLocks/>
            </p:cNvSpPr>
            <p:nvPr/>
          </p:nvSpPr>
          <p:spPr bwMode="auto">
            <a:xfrm>
              <a:off x="843520" y="2615818"/>
              <a:ext cx="158719" cy="83927"/>
            </a:xfrm>
            <a:custGeom>
              <a:avLst/>
              <a:gdLst>
                <a:gd name="T0" fmla="*/ 73 w 104"/>
                <a:gd name="T1" fmla="*/ 4 h 49"/>
                <a:gd name="T2" fmla="*/ 77 w 104"/>
                <a:gd name="T3" fmla="*/ 4 h 49"/>
                <a:gd name="T4" fmla="*/ 95 w 104"/>
                <a:gd name="T5" fmla="*/ 18 h 49"/>
                <a:gd name="T6" fmla="*/ 100 w 104"/>
                <a:gd name="T7" fmla="*/ 22 h 49"/>
                <a:gd name="T8" fmla="*/ 100 w 104"/>
                <a:gd name="T9" fmla="*/ 31 h 49"/>
                <a:gd name="T10" fmla="*/ 100 w 104"/>
                <a:gd name="T11" fmla="*/ 36 h 49"/>
                <a:gd name="T12" fmla="*/ 95 w 104"/>
                <a:gd name="T13" fmla="*/ 40 h 49"/>
                <a:gd name="T14" fmla="*/ 91 w 104"/>
                <a:gd name="T15" fmla="*/ 40 h 49"/>
                <a:gd name="T16" fmla="*/ 91 w 104"/>
                <a:gd name="T17" fmla="*/ 40 h 49"/>
                <a:gd name="T18" fmla="*/ 91 w 104"/>
                <a:gd name="T19" fmla="*/ 49 h 49"/>
                <a:gd name="T20" fmla="*/ 82 w 104"/>
                <a:gd name="T21" fmla="*/ 31 h 49"/>
                <a:gd name="T22" fmla="*/ 82 w 104"/>
                <a:gd name="T23" fmla="*/ 31 h 49"/>
                <a:gd name="T24" fmla="*/ 86 w 104"/>
                <a:gd name="T25" fmla="*/ 27 h 49"/>
                <a:gd name="T26" fmla="*/ 91 w 104"/>
                <a:gd name="T27" fmla="*/ 31 h 49"/>
                <a:gd name="T28" fmla="*/ 86 w 104"/>
                <a:gd name="T29" fmla="*/ 22 h 49"/>
                <a:gd name="T30" fmla="*/ 86 w 104"/>
                <a:gd name="T31" fmla="*/ 27 h 49"/>
                <a:gd name="T32" fmla="*/ 82 w 104"/>
                <a:gd name="T33" fmla="*/ 22 h 49"/>
                <a:gd name="T34" fmla="*/ 82 w 104"/>
                <a:gd name="T35" fmla="*/ 27 h 49"/>
                <a:gd name="T36" fmla="*/ 77 w 104"/>
                <a:gd name="T37" fmla="*/ 18 h 49"/>
                <a:gd name="T38" fmla="*/ 73 w 104"/>
                <a:gd name="T39" fmla="*/ 18 h 49"/>
                <a:gd name="T40" fmla="*/ 64 w 104"/>
                <a:gd name="T41" fmla="*/ 13 h 49"/>
                <a:gd name="T42" fmla="*/ 59 w 104"/>
                <a:gd name="T43" fmla="*/ 18 h 49"/>
                <a:gd name="T44" fmla="*/ 59 w 104"/>
                <a:gd name="T45" fmla="*/ 22 h 49"/>
                <a:gd name="T46" fmla="*/ 46 w 104"/>
                <a:gd name="T47" fmla="*/ 27 h 49"/>
                <a:gd name="T48" fmla="*/ 46 w 104"/>
                <a:gd name="T49" fmla="*/ 31 h 49"/>
                <a:gd name="T50" fmla="*/ 50 w 104"/>
                <a:gd name="T51" fmla="*/ 40 h 49"/>
                <a:gd name="T52" fmla="*/ 46 w 104"/>
                <a:gd name="T53" fmla="*/ 45 h 49"/>
                <a:gd name="T54" fmla="*/ 41 w 104"/>
                <a:gd name="T55" fmla="*/ 49 h 49"/>
                <a:gd name="T56" fmla="*/ 36 w 104"/>
                <a:gd name="T57" fmla="*/ 40 h 49"/>
                <a:gd name="T58" fmla="*/ 32 w 104"/>
                <a:gd name="T59" fmla="*/ 36 h 49"/>
                <a:gd name="T60" fmla="*/ 27 w 104"/>
                <a:gd name="T61" fmla="*/ 40 h 49"/>
                <a:gd name="T62" fmla="*/ 23 w 104"/>
                <a:gd name="T63" fmla="*/ 31 h 49"/>
                <a:gd name="T64" fmla="*/ 14 w 104"/>
                <a:gd name="T65" fmla="*/ 31 h 49"/>
                <a:gd name="T66" fmla="*/ 9 w 104"/>
                <a:gd name="T67" fmla="*/ 27 h 49"/>
                <a:gd name="T68" fmla="*/ 5 w 104"/>
                <a:gd name="T69" fmla="*/ 31 h 49"/>
                <a:gd name="T70" fmla="*/ 0 w 104"/>
                <a:gd name="T71" fmla="*/ 27 h 49"/>
                <a:gd name="T72" fmla="*/ 5 w 104"/>
                <a:gd name="T73" fmla="*/ 22 h 49"/>
                <a:gd name="T74" fmla="*/ 5 w 104"/>
                <a:gd name="T75" fmla="*/ 18 h 49"/>
                <a:gd name="T76" fmla="*/ 9 w 104"/>
                <a:gd name="T77" fmla="*/ 13 h 49"/>
                <a:gd name="T78" fmla="*/ 5 w 104"/>
                <a:gd name="T79" fmla="*/ 13 h 49"/>
                <a:gd name="T80" fmla="*/ 5 w 104"/>
                <a:gd name="T81" fmla="*/ 4 h 49"/>
                <a:gd name="T82" fmla="*/ 9 w 104"/>
                <a:gd name="T83" fmla="*/ 4 h 49"/>
                <a:gd name="T84" fmla="*/ 14 w 104"/>
                <a:gd name="T85" fmla="*/ 4 h 49"/>
                <a:gd name="T86" fmla="*/ 14 w 104"/>
                <a:gd name="T87" fmla="*/ 4 h 49"/>
                <a:gd name="T88" fmla="*/ 18 w 104"/>
                <a:gd name="T89" fmla="*/ 9 h 49"/>
                <a:gd name="T90" fmla="*/ 18 w 104"/>
                <a:gd name="T91" fmla="*/ 13 h 49"/>
                <a:gd name="T92" fmla="*/ 23 w 104"/>
                <a:gd name="T93" fmla="*/ 13 h 49"/>
                <a:gd name="T94" fmla="*/ 23 w 104"/>
                <a:gd name="T95" fmla="*/ 9 h 49"/>
                <a:gd name="T96" fmla="*/ 27 w 104"/>
                <a:gd name="T97" fmla="*/ 18 h 49"/>
                <a:gd name="T98" fmla="*/ 41 w 104"/>
                <a:gd name="T99" fmla="*/ 18 h 49"/>
                <a:gd name="T100" fmla="*/ 55 w 104"/>
                <a:gd name="T101" fmla="*/ 9 h 49"/>
                <a:gd name="T102" fmla="*/ 64 w 104"/>
                <a:gd name="T10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49">
                  <a:moveTo>
                    <a:pt x="68" y="4"/>
                  </a:moveTo>
                  <a:lnTo>
                    <a:pt x="68" y="4"/>
                  </a:lnTo>
                  <a:lnTo>
                    <a:pt x="68" y="4"/>
                  </a:lnTo>
                  <a:lnTo>
                    <a:pt x="73" y="4"/>
                  </a:lnTo>
                  <a:lnTo>
                    <a:pt x="73" y="4"/>
                  </a:lnTo>
                  <a:lnTo>
                    <a:pt x="73" y="4"/>
                  </a:lnTo>
                  <a:lnTo>
                    <a:pt x="73" y="4"/>
                  </a:lnTo>
                  <a:lnTo>
                    <a:pt x="77" y="4"/>
                  </a:lnTo>
                  <a:lnTo>
                    <a:pt x="82" y="4"/>
                  </a:lnTo>
                  <a:lnTo>
                    <a:pt x="91" y="9"/>
                  </a:lnTo>
                  <a:lnTo>
                    <a:pt x="91" y="13"/>
                  </a:lnTo>
                  <a:lnTo>
                    <a:pt x="95" y="18"/>
                  </a:lnTo>
                  <a:lnTo>
                    <a:pt x="100" y="22"/>
                  </a:lnTo>
                  <a:lnTo>
                    <a:pt x="100" y="22"/>
                  </a:lnTo>
                  <a:lnTo>
                    <a:pt x="100" y="22"/>
                  </a:lnTo>
                  <a:lnTo>
                    <a:pt x="100" y="22"/>
                  </a:lnTo>
                  <a:lnTo>
                    <a:pt x="100" y="27"/>
                  </a:lnTo>
                  <a:lnTo>
                    <a:pt x="100" y="27"/>
                  </a:lnTo>
                  <a:lnTo>
                    <a:pt x="100" y="27"/>
                  </a:lnTo>
                  <a:lnTo>
                    <a:pt x="100" y="31"/>
                  </a:lnTo>
                  <a:lnTo>
                    <a:pt x="100" y="31"/>
                  </a:lnTo>
                  <a:lnTo>
                    <a:pt x="104" y="36"/>
                  </a:lnTo>
                  <a:lnTo>
                    <a:pt x="100" y="36"/>
                  </a:lnTo>
                  <a:lnTo>
                    <a:pt x="100" y="36"/>
                  </a:lnTo>
                  <a:lnTo>
                    <a:pt x="100" y="36"/>
                  </a:lnTo>
                  <a:lnTo>
                    <a:pt x="100" y="40"/>
                  </a:lnTo>
                  <a:lnTo>
                    <a:pt x="100" y="40"/>
                  </a:lnTo>
                  <a:lnTo>
                    <a:pt x="95" y="40"/>
                  </a:lnTo>
                  <a:lnTo>
                    <a:pt x="95" y="45"/>
                  </a:lnTo>
                  <a:lnTo>
                    <a:pt x="95" y="40"/>
                  </a:lnTo>
                  <a:lnTo>
                    <a:pt x="95" y="40"/>
                  </a:lnTo>
                  <a:lnTo>
                    <a:pt x="91" y="40"/>
                  </a:lnTo>
                  <a:lnTo>
                    <a:pt x="91" y="40"/>
                  </a:lnTo>
                  <a:lnTo>
                    <a:pt x="91" y="40"/>
                  </a:lnTo>
                  <a:lnTo>
                    <a:pt x="91" y="40"/>
                  </a:lnTo>
                  <a:lnTo>
                    <a:pt x="91" y="40"/>
                  </a:lnTo>
                  <a:lnTo>
                    <a:pt x="91" y="45"/>
                  </a:lnTo>
                  <a:lnTo>
                    <a:pt x="91" y="45"/>
                  </a:lnTo>
                  <a:lnTo>
                    <a:pt x="91" y="45"/>
                  </a:lnTo>
                  <a:lnTo>
                    <a:pt x="91" y="49"/>
                  </a:lnTo>
                  <a:lnTo>
                    <a:pt x="86" y="49"/>
                  </a:lnTo>
                  <a:lnTo>
                    <a:pt x="86" y="45"/>
                  </a:lnTo>
                  <a:lnTo>
                    <a:pt x="82" y="36"/>
                  </a:lnTo>
                  <a:lnTo>
                    <a:pt x="82" y="31"/>
                  </a:lnTo>
                  <a:lnTo>
                    <a:pt x="82" y="31"/>
                  </a:lnTo>
                  <a:lnTo>
                    <a:pt x="82" y="31"/>
                  </a:lnTo>
                  <a:lnTo>
                    <a:pt x="82" y="31"/>
                  </a:lnTo>
                  <a:lnTo>
                    <a:pt x="82" y="31"/>
                  </a:lnTo>
                  <a:lnTo>
                    <a:pt x="82" y="27"/>
                  </a:lnTo>
                  <a:lnTo>
                    <a:pt x="86" y="27"/>
                  </a:lnTo>
                  <a:lnTo>
                    <a:pt x="86" y="27"/>
                  </a:lnTo>
                  <a:lnTo>
                    <a:pt x="86" y="27"/>
                  </a:lnTo>
                  <a:lnTo>
                    <a:pt x="86" y="27"/>
                  </a:lnTo>
                  <a:lnTo>
                    <a:pt x="91" y="31"/>
                  </a:lnTo>
                  <a:lnTo>
                    <a:pt x="91" y="31"/>
                  </a:lnTo>
                  <a:lnTo>
                    <a:pt x="91" y="31"/>
                  </a:lnTo>
                  <a:lnTo>
                    <a:pt x="91" y="31"/>
                  </a:lnTo>
                  <a:lnTo>
                    <a:pt x="86" y="27"/>
                  </a:lnTo>
                  <a:lnTo>
                    <a:pt x="86" y="27"/>
                  </a:lnTo>
                  <a:lnTo>
                    <a:pt x="86" y="22"/>
                  </a:lnTo>
                  <a:lnTo>
                    <a:pt x="86" y="27"/>
                  </a:lnTo>
                  <a:lnTo>
                    <a:pt x="86" y="27"/>
                  </a:lnTo>
                  <a:lnTo>
                    <a:pt x="86" y="27"/>
                  </a:lnTo>
                  <a:lnTo>
                    <a:pt x="86" y="27"/>
                  </a:lnTo>
                  <a:lnTo>
                    <a:pt x="86" y="27"/>
                  </a:lnTo>
                  <a:lnTo>
                    <a:pt x="82" y="27"/>
                  </a:lnTo>
                  <a:lnTo>
                    <a:pt x="82" y="22"/>
                  </a:lnTo>
                  <a:lnTo>
                    <a:pt x="82" y="22"/>
                  </a:lnTo>
                  <a:lnTo>
                    <a:pt x="82" y="27"/>
                  </a:lnTo>
                  <a:lnTo>
                    <a:pt x="82" y="27"/>
                  </a:lnTo>
                  <a:lnTo>
                    <a:pt x="82" y="27"/>
                  </a:lnTo>
                  <a:lnTo>
                    <a:pt x="82" y="27"/>
                  </a:lnTo>
                  <a:lnTo>
                    <a:pt x="82" y="27"/>
                  </a:lnTo>
                  <a:lnTo>
                    <a:pt x="82" y="27"/>
                  </a:lnTo>
                  <a:lnTo>
                    <a:pt x="82" y="22"/>
                  </a:lnTo>
                  <a:lnTo>
                    <a:pt x="77" y="18"/>
                  </a:lnTo>
                  <a:lnTo>
                    <a:pt x="77" y="18"/>
                  </a:lnTo>
                  <a:lnTo>
                    <a:pt x="77" y="18"/>
                  </a:lnTo>
                  <a:lnTo>
                    <a:pt x="77" y="18"/>
                  </a:lnTo>
                  <a:lnTo>
                    <a:pt x="73" y="18"/>
                  </a:lnTo>
                  <a:lnTo>
                    <a:pt x="73" y="13"/>
                  </a:lnTo>
                  <a:lnTo>
                    <a:pt x="73" y="13"/>
                  </a:lnTo>
                  <a:lnTo>
                    <a:pt x="68" y="13"/>
                  </a:lnTo>
                  <a:lnTo>
                    <a:pt x="64" y="13"/>
                  </a:lnTo>
                  <a:lnTo>
                    <a:pt x="64" y="13"/>
                  </a:lnTo>
                  <a:lnTo>
                    <a:pt x="64" y="13"/>
                  </a:lnTo>
                  <a:lnTo>
                    <a:pt x="64" y="18"/>
                  </a:lnTo>
                  <a:lnTo>
                    <a:pt x="59" y="18"/>
                  </a:lnTo>
                  <a:lnTo>
                    <a:pt x="59" y="18"/>
                  </a:lnTo>
                  <a:lnTo>
                    <a:pt x="59" y="18"/>
                  </a:lnTo>
                  <a:lnTo>
                    <a:pt x="59" y="22"/>
                  </a:lnTo>
                  <a:lnTo>
                    <a:pt x="59" y="22"/>
                  </a:lnTo>
                  <a:lnTo>
                    <a:pt x="50" y="27"/>
                  </a:lnTo>
                  <a:lnTo>
                    <a:pt x="50" y="27"/>
                  </a:lnTo>
                  <a:lnTo>
                    <a:pt x="46" y="27"/>
                  </a:lnTo>
                  <a:lnTo>
                    <a:pt x="46" y="27"/>
                  </a:lnTo>
                  <a:lnTo>
                    <a:pt x="46" y="31"/>
                  </a:lnTo>
                  <a:lnTo>
                    <a:pt x="46" y="31"/>
                  </a:lnTo>
                  <a:lnTo>
                    <a:pt x="46" y="31"/>
                  </a:lnTo>
                  <a:lnTo>
                    <a:pt x="46" y="31"/>
                  </a:lnTo>
                  <a:lnTo>
                    <a:pt x="46" y="31"/>
                  </a:lnTo>
                  <a:lnTo>
                    <a:pt x="50" y="36"/>
                  </a:lnTo>
                  <a:lnTo>
                    <a:pt x="50" y="40"/>
                  </a:lnTo>
                  <a:lnTo>
                    <a:pt x="50" y="40"/>
                  </a:lnTo>
                  <a:lnTo>
                    <a:pt x="50" y="45"/>
                  </a:lnTo>
                  <a:lnTo>
                    <a:pt x="50" y="45"/>
                  </a:lnTo>
                  <a:lnTo>
                    <a:pt x="50" y="45"/>
                  </a:lnTo>
                  <a:lnTo>
                    <a:pt x="46" y="45"/>
                  </a:lnTo>
                  <a:lnTo>
                    <a:pt x="46" y="45"/>
                  </a:lnTo>
                  <a:lnTo>
                    <a:pt x="46" y="45"/>
                  </a:lnTo>
                  <a:lnTo>
                    <a:pt x="46" y="49"/>
                  </a:lnTo>
                  <a:lnTo>
                    <a:pt x="41" y="49"/>
                  </a:lnTo>
                  <a:lnTo>
                    <a:pt x="36" y="49"/>
                  </a:lnTo>
                  <a:lnTo>
                    <a:pt x="36" y="49"/>
                  </a:lnTo>
                  <a:lnTo>
                    <a:pt x="36" y="45"/>
                  </a:lnTo>
                  <a:lnTo>
                    <a:pt x="36" y="40"/>
                  </a:lnTo>
                  <a:lnTo>
                    <a:pt x="36" y="36"/>
                  </a:lnTo>
                  <a:lnTo>
                    <a:pt x="32" y="36"/>
                  </a:lnTo>
                  <a:lnTo>
                    <a:pt x="32" y="36"/>
                  </a:lnTo>
                  <a:lnTo>
                    <a:pt x="32" y="36"/>
                  </a:lnTo>
                  <a:lnTo>
                    <a:pt x="32" y="40"/>
                  </a:lnTo>
                  <a:lnTo>
                    <a:pt x="32" y="40"/>
                  </a:lnTo>
                  <a:lnTo>
                    <a:pt x="32" y="40"/>
                  </a:lnTo>
                  <a:lnTo>
                    <a:pt x="27" y="40"/>
                  </a:lnTo>
                  <a:lnTo>
                    <a:pt x="27" y="40"/>
                  </a:lnTo>
                  <a:lnTo>
                    <a:pt x="23" y="31"/>
                  </a:lnTo>
                  <a:lnTo>
                    <a:pt x="23" y="31"/>
                  </a:lnTo>
                  <a:lnTo>
                    <a:pt x="23" y="31"/>
                  </a:lnTo>
                  <a:lnTo>
                    <a:pt x="23" y="31"/>
                  </a:lnTo>
                  <a:lnTo>
                    <a:pt x="18" y="27"/>
                  </a:lnTo>
                  <a:lnTo>
                    <a:pt x="18" y="27"/>
                  </a:lnTo>
                  <a:lnTo>
                    <a:pt x="14" y="31"/>
                  </a:lnTo>
                  <a:lnTo>
                    <a:pt x="14" y="27"/>
                  </a:lnTo>
                  <a:lnTo>
                    <a:pt x="14" y="27"/>
                  </a:lnTo>
                  <a:lnTo>
                    <a:pt x="14" y="27"/>
                  </a:lnTo>
                  <a:lnTo>
                    <a:pt x="9" y="27"/>
                  </a:lnTo>
                  <a:lnTo>
                    <a:pt x="9" y="27"/>
                  </a:lnTo>
                  <a:lnTo>
                    <a:pt x="5" y="27"/>
                  </a:lnTo>
                  <a:lnTo>
                    <a:pt x="5" y="27"/>
                  </a:lnTo>
                  <a:lnTo>
                    <a:pt x="5" y="31"/>
                  </a:lnTo>
                  <a:lnTo>
                    <a:pt x="5" y="31"/>
                  </a:lnTo>
                  <a:lnTo>
                    <a:pt x="5" y="31"/>
                  </a:lnTo>
                  <a:lnTo>
                    <a:pt x="5" y="27"/>
                  </a:lnTo>
                  <a:lnTo>
                    <a:pt x="0" y="27"/>
                  </a:lnTo>
                  <a:lnTo>
                    <a:pt x="0" y="27"/>
                  </a:lnTo>
                  <a:lnTo>
                    <a:pt x="0" y="27"/>
                  </a:lnTo>
                  <a:lnTo>
                    <a:pt x="0" y="27"/>
                  </a:lnTo>
                  <a:lnTo>
                    <a:pt x="5" y="22"/>
                  </a:lnTo>
                  <a:lnTo>
                    <a:pt x="5" y="22"/>
                  </a:lnTo>
                  <a:lnTo>
                    <a:pt x="5" y="22"/>
                  </a:lnTo>
                  <a:lnTo>
                    <a:pt x="5" y="22"/>
                  </a:lnTo>
                  <a:lnTo>
                    <a:pt x="5" y="18"/>
                  </a:lnTo>
                  <a:lnTo>
                    <a:pt x="5" y="18"/>
                  </a:lnTo>
                  <a:lnTo>
                    <a:pt x="5" y="18"/>
                  </a:lnTo>
                  <a:lnTo>
                    <a:pt x="9" y="13"/>
                  </a:lnTo>
                  <a:lnTo>
                    <a:pt x="9" y="13"/>
                  </a:lnTo>
                  <a:lnTo>
                    <a:pt x="9" y="13"/>
                  </a:lnTo>
                  <a:lnTo>
                    <a:pt x="5" y="13"/>
                  </a:lnTo>
                  <a:lnTo>
                    <a:pt x="5" y="13"/>
                  </a:lnTo>
                  <a:lnTo>
                    <a:pt x="5" y="13"/>
                  </a:lnTo>
                  <a:lnTo>
                    <a:pt x="5" y="9"/>
                  </a:lnTo>
                  <a:lnTo>
                    <a:pt x="5" y="4"/>
                  </a:lnTo>
                  <a:lnTo>
                    <a:pt x="5" y="4"/>
                  </a:lnTo>
                  <a:lnTo>
                    <a:pt x="5" y="4"/>
                  </a:lnTo>
                  <a:lnTo>
                    <a:pt x="5" y="4"/>
                  </a:lnTo>
                  <a:lnTo>
                    <a:pt x="5" y="0"/>
                  </a:lnTo>
                  <a:lnTo>
                    <a:pt x="9" y="0"/>
                  </a:lnTo>
                  <a:lnTo>
                    <a:pt x="9" y="4"/>
                  </a:lnTo>
                  <a:lnTo>
                    <a:pt x="9" y="4"/>
                  </a:lnTo>
                  <a:lnTo>
                    <a:pt x="9" y="4"/>
                  </a:lnTo>
                  <a:lnTo>
                    <a:pt x="9" y="4"/>
                  </a:lnTo>
                  <a:lnTo>
                    <a:pt x="14" y="4"/>
                  </a:lnTo>
                  <a:lnTo>
                    <a:pt x="14" y="0"/>
                  </a:lnTo>
                  <a:lnTo>
                    <a:pt x="14" y="4"/>
                  </a:lnTo>
                  <a:lnTo>
                    <a:pt x="14" y="4"/>
                  </a:lnTo>
                  <a:lnTo>
                    <a:pt x="14" y="4"/>
                  </a:lnTo>
                  <a:lnTo>
                    <a:pt x="14" y="4"/>
                  </a:lnTo>
                  <a:lnTo>
                    <a:pt x="14" y="9"/>
                  </a:lnTo>
                  <a:lnTo>
                    <a:pt x="14" y="9"/>
                  </a:lnTo>
                  <a:lnTo>
                    <a:pt x="18" y="9"/>
                  </a:lnTo>
                  <a:lnTo>
                    <a:pt x="18" y="9"/>
                  </a:lnTo>
                  <a:lnTo>
                    <a:pt x="18" y="9"/>
                  </a:lnTo>
                  <a:lnTo>
                    <a:pt x="18" y="9"/>
                  </a:lnTo>
                  <a:lnTo>
                    <a:pt x="18" y="13"/>
                  </a:lnTo>
                  <a:lnTo>
                    <a:pt x="18" y="13"/>
                  </a:lnTo>
                  <a:lnTo>
                    <a:pt x="18" y="13"/>
                  </a:lnTo>
                  <a:lnTo>
                    <a:pt x="23" y="13"/>
                  </a:lnTo>
                  <a:lnTo>
                    <a:pt x="23" y="13"/>
                  </a:lnTo>
                  <a:lnTo>
                    <a:pt x="23" y="13"/>
                  </a:lnTo>
                  <a:lnTo>
                    <a:pt x="23" y="13"/>
                  </a:lnTo>
                  <a:lnTo>
                    <a:pt x="23" y="13"/>
                  </a:lnTo>
                  <a:lnTo>
                    <a:pt x="23" y="9"/>
                  </a:lnTo>
                  <a:lnTo>
                    <a:pt x="23" y="9"/>
                  </a:lnTo>
                  <a:lnTo>
                    <a:pt x="23" y="13"/>
                  </a:lnTo>
                  <a:lnTo>
                    <a:pt x="27" y="13"/>
                  </a:lnTo>
                  <a:lnTo>
                    <a:pt x="27" y="18"/>
                  </a:lnTo>
                  <a:lnTo>
                    <a:pt x="32" y="18"/>
                  </a:lnTo>
                  <a:lnTo>
                    <a:pt x="32" y="18"/>
                  </a:lnTo>
                  <a:lnTo>
                    <a:pt x="36" y="18"/>
                  </a:lnTo>
                  <a:lnTo>
                    <a:pt x="41" y="18"/>
                  </a:lnTo>
                  <a:lnTo>
                    <a:pt x="46" y="13"/>
                  </a:lnTo>
                  <a:lnTo>
                    <a:pt x="46" y="13"/>
                  </a:lnTo>
                  <a:lnTo>
                    <a:pt x="55" y="9"/>
                  </a:lnTo>
                  <a:lnTo>
                    <a:pt x="55" y="9"/>
                  </a:lnTo>
                  <a:lnTo>
                    <a:pt x="59" y="9"/>
                  </a:lnTo>
                  <a:lnTo>
                    <a:pt x="59" y="4"/>
                  </a:lnTo>
                  <a:lnTo>
                    <a:pt x="59" y="4"/>
                  </a:lnTo>
                  <a:lnTo>
                    <a:pt x="64" y="4"/>
                  </a:lnTo>
                  <a:lnTo>
                    <a:pt x="64" y="0"/>
                  </a:lnTo>
                  <a:lnTo>
                    <a:pt x="68" y="4"/>
                  </a:lnTo>
                </a:path>
              </a:pathLst>
            </a:custGeom>
            <a:solidFill>
              <a:srgbClr val="01FF15">
                <a:alpha val="15000"/>
              </a:srgbClr>
            </a:solidFill>
            <a:ln w="3175" cap="rnd">
              <a:solidFill>
                <a:schemeClr val="tx1">
                  <a:lumMod val="60000"/>
                  <a:lumOff val="4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79" name="Freeform 132"/>
            <p:cNvSpPr>
              <a:spLocks/>
            </p:cNvSpPr>
            <p:nvPr/>
          </p:nvSpPr>
          <p:spPr bwMode="auto">
            <a:xfrm>
              <a:off x="1299836" y="2328072"/>
              <a:ext cx="41206" cy="15415"/>
            </a:xfrm>
            <a:custGeom>
              <a:avLst/>
              <a:gdLst>
                <a:gd name="T0" fmla="*/ 22 w 27"/>
                <a:gd name="T1" fmla="*/ 0 h 9"/>
                <a:gd name="T2" fmla="*/ 22 w 27"/>
                <a:gd name="T3" fmla="*/ 0 h 9"/>
                <a:gd name="T4" fmla="*/ 22 w 27"/>
                <a:gd name="T5" fmla="*/ 0 h 9"/>
                <a:gd name="T6" fmla="*/ 22 w 27"/>
                <a:gd name="T7" fmla="*/ 0 h 9"/>
                <a:gd name="T8" fmla="*/ 22 w 27"/>
                <a:gd name="T9" fmla="*/ 0 h 9"/>
                <a:gd name="T10" fmla="*/ 22 w 27"/>
                <a:gd name="T11" fmla="*/ 0 h 9"/>
                <a:gd name="T12" fmla="*/ 22 w 27"/>
                <a:gd name="T13" fmla="*/ 0 h 9"/>
                <a:gd name="T14" fmla="*/ 27 w 27"/>
                <a:gd name="T15" fmla="*/ 0 h 9"/>
                <a:gd name="T16" fmla="*/ 27 w 27"/>
                <a:gd name="T17" fmla="*/ 0 h 9"/>
                <a:gd name="T18" fmla="*/ 27 w 27"/>
                <a:gd name="T19" fmla="*/ 5 h 9"/>
                <a:gd name="T20" fmla="*/ 27 w 27"/>
                <a:gd name="T21" fmla="*/ 5 h 9"/>
                <a:gd name="T22" fmla="*/ 27 w 27"/>
                <a:gd name="T23" fmla="*/ 5 h 9"/>
                <a:gd name="T24" fmla="*/ 22 w 27"/>
                <a:gd name="T25" fmla="*/ 9 h 9"/>
                <a:gd name="T26" fmla="*/ 22 w 27"/>
                <a:gd name="T27" fmla="*/ 9 h 9"/>
                <a:gd name="T28" fmla="*/ 18 w 27"/>
                <a:gd name="T29" fmla="*/ 9 h 9"/>
                <a:gd name="T30" fmla="*/ 18 w 27"/>
                <a:gd name="T31" fmla="*/ 9 h 9"/>
                <a:gd name="T32" fmla="*/ 18 w 27"/>
                <a:gd name="T33" fmla="*/ 9 h 9"/>
                <a:gd name="T34" fmla="*/ 13 w 27"/>
                <a:gd name="T35" fmla="*/ 9 h 9"/>
                <a:gd name="T36" fmla="*/ 13 w 27"/>
                <a:gd name="T37" fmla="*/ 9 h 9"/>
                <a:gd name="T38" fmla="*/ 13 w 27"/>
                <a:gd name="T39" fmla="*/ 9 h 9"/>
                <a:gd name="T40" fmla="*/ 9 w 27"/>
                <a:gd name="T41" fmla="*/ 9 h 9"/>
                <a:gd name="T42" fmla="*/ 9 w 27"/>
                <a:gd name="T43" fmla="*/ 9 h 9"/>
                <a:gd name="T44" fmla="*/ 4 w 27"/>
                <a:gd name="T45" fmla="*/ 9 h 9"/>
                <a:gd name="T46" fmla="*/ 4 w 27"/>
                <a:gd name="T47" fmla="*/ 9 h 9"/>
                <a:gd name="T48" fmla="*/ 4 w 27"/>
                <a:gd name="T49" fmla="*/ 9 h 9"/>
                <a:gd name="T50" fmla="*/ 4 w 27"/>
                <a:gd name="T51" fmla="*/ 9 h 9"/>
                <a:gd name="T52" fmla="*/ 0 w 27"/>
                <a:gd name="T53" fmla="*/ 9 h 9"/>
                <a:gd name="T54" fmla="*/ 0 w 27"/>
                <a:gd name="T55" fmla="*/ 9 h 9"/>
                <a:gd name="T56" fmla="*/ 0 w 27"/>
                <a:gd name="T57" fmla="*/ 5 h 9"/>
                <a:gd name="T58" fmla="*/ 0 w 27"/>
                <a:gd name="T59" fmla="*/ 5 h 9"/>
                <a:gd name="T60" fmla="*/ 0 w 27"/>
                <a:gd name="T61" fmla="*/ 5 h 9"/>
                <a:gd name="T62" fmla="*/ 0 w 27"/>
                <a:gd name="T63" fmla="*/ 0 h 9"/>
                <a:gd name="T64" fmla="*/ 0 w 27"/>
                <a:gd name="T65" fmla="*/ 0 h 9"/>
                <a:gd name="T66" fmla="*/ 0 w 27"/>
                <a:gd name="T67" fmla="*/ 0 h 9"/>
                <a:gd name="T68" fmla="*/ 4 w 27"/>
                <a:gd name="T69" fmla="*/ 0 h 9"/>
                <a:gd name="T70" fmla="*/ 4 w 27"/>
                <a:gd name="T71" fmla="*/ 0 h 9"/>
                <a:gd name="T72" fmla="*/ 4 w 27"/>
                <a:gd name="T73" fmla="*/ 0 h 9"/>
                <a:gd name="T74" fmla="*/ 4 w 27"/>
                <a:gd name="T75" fmla="*/ 0 h 9"/>
                <a:gd name="T76" fmla="*/ 9 w 27"/>
                <a:gd name="T77" fmla="*/ 0 h 9"/>
                <a:gd name="T78" fmla="*/ 18 w 27"/>
                <a:gd name="T79" fmla="*/ 0 h 9"/>
                <a:gd name="T80" fmla="*/ 18 w 27"/>
                <a:gd name="T81" fmla="*/ 0 h 9"/>
                <a:gd name="T82" fmla="*/ 22 w 27"/>
                <a:gd name="T8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9">
                  <a:moveTo>
                    <a:pt x="22" y="0"/>
                  </a:moveTo>
                  <a:lnTo>
                    <a:pt x="22" y="0"/>
                  </a:lnTo>
                  <a:lnTo>
                    <a:pt x="22" y="0"/>
                  </a:lnTo>
                  <a:lnTo>
                    <a:pt x="22" y="0"/>
                  </a:lnTo>
                  <a:lnTo>
                    <a:pt x="22" y="0"/>
                  </a:lnTo>
                  <a:lnTo>
                    <a:pt x="22" y="0"/>
                  </a:lnTo>
                  <a:lnTo>
                    <a:pt x="22" y="0"/>
                  </a:lnTo>
                  <a:lnTo>
                    <a:pt x="27" y="0"/>
                  </a:lnTo>
                  <a:lnTo>
                    <a:pt x="27" y="0"/>
                  </a:lnTo>
                  <a:lnTo>
                    <a:pt x="27" y="5"/>
                  </a:lnTo>
                  <a:lnTo>
                    <a:pt x="27" y="5"/>
                  </a:lnTo>
                  <a:lnTo>
                    <a:pt x="27" y="5"/>
                  </a:lnTo>
                  <a:lnTo>
                    <a:pt x="22" y="9"/>
                  </a:lnTo>
                  <a:lnTo>
                    <a:pt x="22" y="9"/>
                  </a:lnTo>
                  <a:lnTo>
                    <a:pt x="18" y="9"/>
                  </a:lnTo>
                  <a:lnTo>
                    <a:pt x="18" y="9"/>
                  </a:lnTo>
                  <a:lnTo>
                    <a:pt x="18" y="9"/>
                  </a:lnTo>
                  <a:lnTo>
                    <a:pt x="13" y="9"/>
                  </a:lnTo>
                  <a:lnTo>
                    <a:pt x="13" y="9"/>
                  </a:lnTo>
                  <a:lnTo>
                    <a:pt x="13" y="9"/>
                  </a:lnTo>
                  <a:lnTo>
                    <a:pt x="9" y="9"/>
                  </a:lnTo>
                  <a:lnTo>
                    <a:pt x="9" y="9"/>
                  </a:lnTo>
                  <a:lnTo>
                    <a:pt x="4" y="9"/>
                  </a:lnTo>
                  <a:lnTo>
                    <a:pt x="4" y="9"/>
                  </a:lnTo>
                  <a:lnTo>
                    <a:pt x="4" y="9"/>
                  </a:lnTo>
                  <a:lnTo>
                    <a:pt x="4" y="9"/>
                  </a:lnTo>
                  <a:lnTo>
                    <a:pt x="0" y="9"/>
                  </a:lnTo>
                  <a:lnTo>
                    <a:pt x="0" y="9"/>
                  </a:lnTo>
                  <a:lnTo>
                    <a:pt x="0" y="5"/>
                  </a:lnTo>
                  <a:lnTo>
                    <a:pt x="0" y="5"/>
                  </a:lnTo>
                  <a:lnTo>
                    <a:pt x="0" y="5"/>
                  </a:lnTo>
                  <a:lnTo>
                    <a:pt x="0" y="0"/>
                  </a:lnTo>
                  <a:lnTo>
                    <a:pt x="0" y="0"/>
                  </a:lnTo>
                  <a:lnTo>
                    <a:pt x="0" y="0"/>
                  </a:lnTo>
                  <a:lnTo>
                    <a:pt x="4" y="0"/>
                  </a:lnTo>
                  <a:lnTo>
                    <a:pt x="4" y="0"/>
                  </a:lnTo>
                  <a:lnTo>
                    <a:pt x="4" y="0"/>
                  </a:lnTo>
                  <a:lnTo>
                    <a:pt x="4" y="0"/>
                  </a:lnTo>
                  <a:lnTo>
                    <a:pt x="9" y="0"/>
                  </a:lnTo>
                  <a:lnTo>
                    <a:pt x="18" y="0"/>
                  </a:lnTo>
                  <a:lnTo>
                    <a:pt x="18" y="0"/>
                  </a:lnTo>
                  <a:lnTo>
                    <a:pt x="22" y="0"/>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0" name="Freeform 147"/>
            <p:cNvSpPr>
              <a:spLocks/>
            </p:cNvSpPr>
            <p:nvPr/>
          </p:nvSpPr>
          <p:spPr bwMode="auto">
            <a:xfrm>
              <a:off x="678697" y="2453104"/>
              <a:ext cx="62572" cy="37682"/>
            </a:xfrm>
            <a:custGeom>
              <a:avLst/>
              <a:gdLst>
                <a:gd name="T0" fmla="*/ 18 w 41"/>
                <a:gd name="T1" fmla="*/ 0 h 22"/>
                <a:gd name="T2" fmla="*/ 18 w 41"/>
                <a:gd name="T3" fmla="*/ 0 h 22"/>
                <a:gd name="T4" fmla="*/ 23 w 41"/>
                <a:gd name="T5" fmla="*/ 0 h 22"/>
                <a:gd name="T6" fmla="*/ 23 w 41"/>
                <a:gd name="T7" fmla="*/ 4 h 22"/>
                <a:gd name="T8" fmla="*/ 27 w 41"/>
                <a:gd name="T9" fmla="*/ 4 h 22"/>
                <a:gd name="T10" fmla="*/ 27 w 41"/>
                <a:gd name="T11" fmla="*/ 4 h 22"/>
                <a:gd name="T12" fmla="*/ 27 w 41"/>
                <a:gd name="T13" fmla="*/ 9 h 22"/>
                <a:gd name="T14" fmla="*/ 27 w 41"/>
                <a:gd name="T15" fmla="*/ 9 h 22"/>
                <a:gd name="T16" fmla="*/ 32 w 41"/>
                <a:gd name="T17" fmla="*/ 9 h 22"/>
                <a:gd name="T18" fmla="*/ 32 w 41"/>
                <a:gd name="T19" fmla="*/ 9 h 22"/>
                <a:gd name="T20" fmla="*/ 36 w 41"/>
                <a:gd name="T21" fmla="*/ 9 h 22"/>
                <a:gd name="T22" fmla="*/ 36 w 41"/>
                <a:gd name="T23" fmla="*/ 9 h 22"/>
                <a:gd name="T24" fmla="*/ 41 w 41"/>
                <a:gd name="T25" fmla="*/ 9 h 22"/>
                <a:gd name="T26" fmla="*/ 41 w 41"/>
                <a:gd name="T27" fmla="*/ 9 h 22"/>
                <a:gd name="T28" fmla="*/ 41 w 41"/>
                <a:gd name="T29" fmla="*/ 13 h 22"/>
                <a:gd name="T30" fmla="*/ 41 w 41"/>
                <a:gd name="T31" fmla="*/ 18 h 22"/>
                <a:gd name="T32" fmla="*/ 41 w 41"/>
                <a:gd name="T33" fmla="*/ 18 h 22"/>
                <a:gd name="T34" fmla="*/ 41 w 41"/>
                <a:gd name="T35" fmla="*/ 18 h 22"/>
                <a:gd name="T36" fmla="*/ 36 w 41"/>
                <a:gd name="T37" fmla="*/ 22 h 22"/>
                <a:gd name="T38" fmla="*/ 36 w 41"/>
                <a:gd name="T39" fmla="*/ 22 h 22"/>
                <a:gd name="T40" fmla="*/ 27 w 41"/>
                <a:gd name="T41" fmla="*/ 22 h 22"/>
                <a:gd name="T42" fmla="*/ 23 w 41"/>
                <a:gd name="T43" fmla="*/ 22 h 22"/>
                <a:gd name="T44" fmla="*/ 27 w 41"/>
                <a:gd name="T45" fmla="*/ 22 h 22"/>
                <a:gd name="T46" fmla="*/ 27 w 41"/>
                <a:gd name="T47" fmla="*/ 22 h 22"/>
                <a:gd name="T48" fmla="*/ 13 w 41"/>
                <a:gd name="T49" fmla="*/ 18 h 22"/>
                <a:gd name="T50" fmla="*/ 4 w 41"/>
                <a:gd name="T51" fmla="*/ 13 h 22"/>
                <a:gd name="T52" fmla="*/ 0 w 41"/>
                <a:gd name="T53" fmla="*/ 13 h 22"/>
                <a:gd name="T54" fmla="*/ 0 w 41"/>
                <a:gd name="T55" fmla="*/ 9 h 22"/>
                <a:gd name="T56" fmla="*/ 4 w 41"/>
                <a:gd name="T57" fmla="*/ 4 h 22"/>
                <a:gd name="T58" fmla="*/ 4 w 41"/>
                <a:gd name="T59" fmla="*/ 4 h 22"/>
                <a:gd name="T60" fmla="*/ 9 w 41"/>
                <a:gd name="T61" fmla="*/ 4 h 22"/>
                <a:gd name="T62" fmla="*/ 9 w 41"/>
                <a:gd name="T63" fmla="*/ 4 h 22"/>
                <a:gd name="T64" fmla="*/ 13 w 41"/>
                <a:gd name="T65" fmla="*/ 0 h 22"/>
                <a:gd name="T66" fmla="*/ 13 w 41"/>
                <a:gd name="T67" fmla="*/ 0 h 22"/>
                <a:gd name="T68" fmla="*/ 13 w 41"/>
                <a:gd name="T69" fmla="*/ 0 h 22"/>
                <a:gd name="T70" fmla="*/ 13 w 41"/>
                <a:gd name="T71" fmla="*/ 0 h 22"/>
                <a:gd name="T72" fmla="*/ 18 w 41"/>
                <a:gd name="T7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22">
                  <a:moveTo>
                    <a:pt x="18" y="0"/>
                  </a:moveTo>
                  <a:lnTo>
                    <a:pt x="18" y="0"/>
                  </a:lnTo>
                  <a:lnTo>
                    <a:pt x="18" y="0"/>
                  </a:lnTo>
                  <a:lnTo>
                    <a:pt x="18" y="0"/>
                  </a:lnTo>
                  <a:lnTo>
                    <a:pt x="23" y="0"/>
                  </a:lnTo>
                  <a:lnTo>
                    <a:pt x="23" y="0"/>
                  </a:lnTo>
                  <a:lnTo>
                    <a:pt x="23" y="0"/>
                  </a:lnTo>
                  <a:lnTo>
                    <a:pt x="23" y="4"/>
                  </a:lnTo>
                  <a:lnTo>
                    <a:pt x="23" y="4"/>
                  </a:lnTo>
                  <a:lnTo>
                    <a:pt x="27" y="4"/>
                  </a:lnTo>
                  <a:lnTo>
                    <a:pt x="27" y="4"/>
                  </a:lnTo>
                  <a:lnTo>
                    <a:pt x="27" y="4"/>
                  </a:lnTo>
                  <a:lnTo>
                    <a:pt x="27" y="9"/>
                  </a:lnTo>
                  <a:lnTo>
                    <a:pt x="27" y="9"/>
                  </a:lnTo>
                  <a:lnTo>
                    <a:pt x="27" y="9"/>
                  </a:lnTo>
                  <a:lnTo>
                    <a:pt x="27" y="9"/>
                  </a:lnTo>
                  <a:lnTo>
                    <a:pt x="27" y="9"/>
                  </a:lnTo>
                  <a:lnTo>
                    <a:pt x="32" y="9"/>
                  </a:lnTo>
                  <a:lnTo>
                    <a:pt x="32" y="9"/>
                  </a:lnTo>
                  <a:lnTo>
                    <a:pt x="32" y="9"/>
                  </a:lnTo>
                  <a:lnTo>
                    <a:pt x="36" y="9"/>
                  </a:lnTo>
                  <a:lnTo>
                    <a:pt x="36" y="9"/>
                  </a:lnTo>
                  <a:lnTo>
                    <a:pt x="36" y="9"/>
                  </a:lnTo>
                  <a:lnTo>
                    <a:pt x="36" y="9"/>
                  </a:lnTo>
                  <a:lnTo>
                    <a:pt x="41" y="9"/>
                  </a:lnTo>
                  <a:lnTo>
                    <a:pt x="41" y="9"/>
                  </a:lnTo>
                  <a:lnTo>
                    <a:pt x="41" y="9"/>
                  </a:lnTo>
                  <a:lnTo>
                    <a:pt x="41" y="9"/>
                  </a:lnTo>
                  <a:lnTo>
                    <a:pt x="41" y="13"/>
                  </a:lnTo>
                  <a:lnTo>
                    <a:pt x="41" y="13"/>
                  </a:lnTo>
                  <a:lnTo>
                    <a:pt x="41" y="18"/>
                  </a:lnTo>
                  <a:lnTo>
                    <a:pt x="41" y="18"/>
                  </a:lnTo>
                  <a:lnTo>
                    <a:pt x="41" y="18"/>
                  </a:lnTo>
                  <a:lnTo>
                    <a:pt x="41" y="18"/>
                  </a:lnTo>
                  <a:lnTo>
                    <a:pt x="41" y="18"/>
                  </a:lnTo>
                  <a:lnTo>
                    <a:pt x="41" y="18"/>
                  </a:lnTo>
                  <a:lnTo>
                    <a:pt x="41" y="22"/>
                  </a:lnTo>
                  <a:lnTo>
                    <a:pt x="36" y="22"/>
                  </a:lnTo>
                  <a:lnTo>
                    <a:pt x="36" y="22"/>
                  </a:lnTo>
                  <a:lnTo>
                    <a:pt x="36" y="22"/>
                  </a:lnTo>
                  <a:lnTo>
                    <a:pt x="32" y="22"/>
                  </a:lnTo>
                  <a:lnTo>
                    <a:pt x="27" y="22"/>
                  </a:lnTo>
                  <a:lnTo>
                    <a:pt x="27" y="22"/>
                  </a:lnTo>
                  <a:lnTo>
                    <a:pt x="23" y="22"/>
                  </a:lnTo>
                  <a:lnTo>
                    <a:pt x="23" y="22"/>
                  </a:lnTo>
                  <a:lnTo>
                    <a:pt x="27" y="22"/>
                  </a:lnTo>
                  <a:lnTo>
                    <a:pt x="27" y="22"/>
                  </a:lnTo>
                  <a:lnTo>
                    <a:pt x="27" y="22"/>
                  </a:lnTo>
                  <a:lnTo>
                    <a:pt x="23" y="22"/>
                  </a:lnTo>
                  <a:lnTo>
                    <a:pt x="13" y="18"/>
                  </a:lnTo>
                  <a:lnTo>
                    <a:pt x="9" y="18"/>
                  </a:lnTo>
                  <a:lnTo>
                    <a:pt x="4" y="13"/>
                  </a:lnTo>
                  <a:lnTo>
                    <a:pt x="4" y="13"/>
                  </a:lnTo>
                  <a:lnTo>
                    <a:pt x="0" y="13"/>
                  </a:lnTo>
                  <a:lnTo>
                    <a:pt x="0" y="9"/>
                  </a:lnTo>
                  <a:lnTo>
                    <a:pt x="0" y="9"/>
                  </a:lnTo>
                  <a:lnTo>
                    <a:pt x="4" y="9"/>
                  </a:lnTo>
                  <a:lnTo>
                    <a:pt x="4" y="4"/>
                  </a:lnTo>
                  <a:lnTo>
                    <a:pt x="4" y="4"/>
                  </a:lnTo>
                  <a:lnTo>
                    <a:pt x="4" y="4"/>
                  </a:lnTo>
                  <a:lnTo>
                    <a:pt x="9" y="4"/>
                  </a:lnTo>
                  <a:lnTo>
                    <a:pt x="9" y="4"/>
                  </a:lnTo>
                  <a:lnTo>
                    <a:pt x="9" y="4"/>
                  </a:lnTo>
                  <a:lnTo>
                    <a:pt x="9" y="4"/>
                  </a:lnTo>
                  <a:lnTo>
                    <a:pt x="13" y="0"/>
                  </a:lnTo>
                  <a:lnTo>
                    <a:pt x="13" y="0"/>
                  </a:lnTo>
                  <a:lnTo>
                    <a:pt x="13" y="0"/>
                  </a:lnTo>
                  <a:lnTo>
                    <a:pt x="13" y="0"/>
                  </a:lnTo>
                  <a:lnTo>
                    <a:pt x="13" y="0"/>
                  </a:lnTo>
                  <a:lnTo>
                    <a:pt x="13" y="0"/>
                  </a:lnTo>
                  <a:lnTo>
                    <a:pt x="13" y="0"/>
                  </a:lnTo>
                  <a:lnTo>
                    <a:pt x="13" y="0"/>
                  </a:lnTo>
                  <a:lnTo>
                    <a:pt x="13" y="0"/>
                  </a:lnTo>
                  <a:lnTo>
                    <a:pt x="18" y="0"/>
                  </a:lnTo>
                  <a:lnTo>
                    <a:pt x="18" y="0"/>
                  </a:lnTo>
                </a:path>
              </a:pathLst>
            </a:custGeom>
            <a:solidFill>
              <a:schemeClr val="bg1"/>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1" name="Freeform 163"/>
            <p:cNvSpPr>
              <a:spLocks/>
            </p:cNvSpPr>
            <p:nvPr/>
          </p:nvSpPr>
          <p:spPr bwMode="auto">
            <a:xfrm>
              <a:off x="1409718" y="2583276"/>
              <a:ext cx="27470" cy="23979"/>
            </a:xfrm>
            <a:custGeom>
              <a:avLst/>
              <a:gdLst>
                <a:gd name="T0" fmla="*/ 18 w 18"/>
                <a:gd name="T1" fmla="*/ 14 h 14"/>
                <a:gd name="T2" fmla="*/ 18 w 18"/>
                <a:gd name="T3" fmla="*/ 14 h 14"/>
                <a:gd name="T4" fmla="*/ 13 w 18"/>
                <a:gd name="T5" fmla="*/ 14 h 14"/>
                <a:gd name="T6" fmla="*/ 4 w 18"/>
                <a:gd name="T7" fmla="*/ 14 h 14"/>
                <a:gd name="T8" fmla="*/ 4 w 18"/>
                <a:gd name="T9" fmla="*/ 14 h 14"/>
                <a:gd name="T10" fmla="*/ 0 w 18"/>
                <a:gd name="T11" fmla="*/ 14 h 14"/>
                <a:gd name="T12" fmla="*/ 4 w 18"/>
                <a:gd name="T13" fmla="*/ 14 h 14"/>
                <a:gd name="T14" fmla="*/ 4 w 18"/>
                <a:gd name="T15" fmla="*/ 14 h 14"/>
                <a:gd name="T16" fmla="*/ 9 w 18"/>
                <a:gd name="T17" fmla="*/ 14 h 14"/>
                <a:gd name="T18" fmla="*/ 9 w 18"/>
                <a:gd name="T19" fmla="*/ 10 h 14"/>
                <a:gd name="T20" fmla="*/ 9 w 18"/>
                <a:gd name="T21" fmla="*/ 5 h 14"/>
                <a:gd name="T22" fmla="*/ 9 w 18"/>
                <a:gd name="T23" fmla="*/ 5 h 14"/>
                <a:gd name="T24" fmla="*/ 9 w 18"/>
                <a:gd name="T25" fmla="*/ 5 h 14"/>
                <a:gd name="T26" fmla="*/ 9 w 18"/>
                <a:gd name="T27" fmla="*/ 5 h 14"/>
                <a:gd name="T28" fmla="*/ 4 w 18"/>
                <a:gd name="T29" fmla="*/ 5 h 14"/>
                <a:gd name="T30" fmla="*/ 4 w 18"/>
                <a:gd name="T31" fmla="*/ 5 h 14"/>
                <a:gd name="T32" fmla="*/ 9 w 18"/>
                <a:gd name="T33" fmla="*/ 0 h 14"/>
                <a:gd name="T34" fmla="*/ 9 w 18"/>
                <a:gd name="T35" fmla="*/ 0 h 14"/>
                <a:gd name="T36" fmla="*/ 9 w 18"/>
                <a:gd name="T37" fmla="*/ 0 h 14"/>
                <a:gd name="T38" fmla="*/ 13 w 18"/>
                <a:gd name="T39" fmla="*/ 0 h 14"/>
                <a:gd name="T40" fmla="*/ 18 w 18"/>
                <a:gd name="T41" fmla="*/ 0 h 14"/>
                <a:gd name="T42" fmla="*/ 18 w 18"/>
                <a:gd name="T43" fmla="*/ 0 h 14"/>
                <a:gd name="T44" fmla="*/ 18 w 18"/>
                <a:gd name="T45" fmla="*/ 5 h 14"/>
                <a:gd name="T46" fmla="*/ 18 w 18"/>
                <a:gd name="T47" fmla="*/ 5 h 14"/>
                <a:gd name="T48" fmla="*/ 18 w 18"/>
                <a:gd name="T49" fmla="*/ 5 h 14"/>
                <a:gd name="T50" fmla="*/ 18 w 18"/>
                <a:gd name="T51" fmla="*/ 10 h 14"/>
                <a:gd name="T52" fmla="*/ 18 w 18"/>
                <a:gd name="T53" fmla="*/ 10 h 14"/>
                <a:gd name="T54" fmla="*/ 18 w 18"/>
                <a:gd name="T55" fmla="*/ 10 h 14"/>
                <a:gd name="T56" fmla="*/ 18 w 18"/>
                <a:gd name="T57" fmla="*/ 10 h 14"/>
                <a:gd name="T58" fmla="*/ 18 w 18"/>
                <a:gd name="T59" fmla="*/ 14 h 14"/>
                <a:gd name="T60" fmla="*/ 18 w 18"/>
                <a:gd name="T6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4">
                  <a:moveTo>
                    <a:pt x="18" y="14"/>
                  </a:moveTo>
                  <a:lnTo>
                    <a:pt x="18" y="14"/>
                  </a:lnTo>
                  <a:lnTo>
                    <a:pt x="13" y="14"/>
                  </a:lnTo>
                  <a:lnTo>
                    <a:pt x="4" y="14"/>
                  </a:lnTo>
                  <a:lnTo>
                    <a:pt x="4" y="14"/>
                  </a:lnTo>
                  <a:lnTo>
                    <a:pt x="0" y="14"/>
                  </a:lnTo>
                  <a:lnTo>
                    <a:pt x="4" y="14"/>
                  </a:lnTo>
                  <a:lnTo>
                    <a:pt x="4" y="14"/>
                  </a:lnTo>
                  <a:lnTo>
                    <a:pt x="9" y="14"/>
                  </a:lnTo>
                  <a:lnTo>
                    <a:pt x="9" y="10"/>
                  </a:lnTo>
                  <a:lnTo>
                    <a:pt x="9" y="5"/>
                  </a:lnTo>
                  <a:lnTo>
                    <a:pt x="9" y="5"/>
                  </a:lnTo>
                  <a:lnTo>
                    <a:pt x="9" y="5"/>
                  </a:lnTo>
                  <a:lnTo>
                    <a:pt x="9" y="5"/>
                  </a:lnTo>
                  <a:lnTo>
                    <a:pt x="4" y="5"/>
                  </a:lnTo>
                  <a:lnTo>
                    <a:pt x="4" y="5"/>
                  </a:lnTo>
                  <a:lnTo>
                    <a:pt x="9" y="0"/>
                  </a:lnTo>
                  <a:lnTo>
                    <a:pt x="9" y="0"/>
                  </a:lnTo>
                  <a:lnTo>
                    <a:pt x="9" y="0"/>
                  </a:lnTo>
                  <a:lnTo>
                    <a:pt x="13" y="0"/>
                  </a:lnTo>
                  <a:lnTo>
                    <a:pt x="18" y="0"/>
                  </a:lnTo>
                  <a:lnTo>
                    <a:pt x="18" y="0"/>
                  </a:lnTo>
                  <a:lnTo>
                    <a:pt x="18" y="5"/>
                  </a:lnTo>
                  <a:lnTo>
                    <a:pt x="18" y="5"/>
                  </a:lnTo>
                  <a:lnTo>
                    <a:pt x="18" y="5"/>
                  </a:lnTo>
                  <a:lnTo>
                    <a:pt x="18" y="10"/>
                  </a:lnTo>
                  <a:lnTo>
                    <a:pt x="18" y="10"/>
                  </a:lnTo>
                  <a:lnTo>
                    <a:pt x="18" y="10"/>
                  </a:lnTo>
                  <a:lnTo>
                    <a:pt x="18" y="10"/>
                  </a:lnTo>
                  <a:lnTo>
                    <a:pt x="18" y="14"/>
                  </a:lnTo>
                  <a:lnTo>
                    <a:pt x="18" y="14"/>
                  </a:lnTo>
                </a:path>
              </a:pathLst>
            </a:custGeom>
            <a:solidFill>
              <a:srgbClr val="01FF15">
                <a:alpha val="15000"/>
              </a:srgb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2" name="Freeform 229"/>
            <p:cNvSpPr>
              <a:spLocks/>
            </p:cNvSpPr>
            <p:nvPr/>
          </p:nvSpPr>
          <p:spPr bwMode="auto">
            <a:xfrm>
              <a:off x="1141118" y="2180772"/>
              <a:ext cx="13736" cy="15415"/>
            </a:xfrm>
            <a:custGeom>
              <a:avLst/>
              <a:gdLst>
                <a:gd name="T0" fmla="*/ 0 w 9"/>
                <a:gd name="T1" fmla="*/ 9 h 9"/>
                <a:gd name="T2" fmla="*/ 0 w 9"/>
                <a:gd name="T3" fmla="*/ 9 h 9"/>
                <a:gd name="T4" fmla="*/ 0 w 9"/>
                <a:gd name="T5" fmla="*/ 9 h 9"/>
                <a:gd name="T6" fmla="*/ 0 w 9"/>
                <a:gd name="T7" fmla="*/ 9 h 9"/>
                <a:gd name="T8" fmla="*/ 4 w 9"/>
                <a:gd name="T9" fmla="*/ 9 h 9"/>
                <a:gd name="T10" fmla="*/ 4 w 9"/>
                <a:gd name="T11" fmla="*/ 5 h 9"/>
                <a:gd name="T12" fmla="*/ 4 w 9"/>
                <a:gd name="T13" fmla="*/ 5 h 9"/>
                <a:gd name="T14" fmla="*/ 4 w 9"/>
                <a:gd name="T15" fmla="*/ 5 h 9"/>
                <a:gd name="T16" fmla="*/ 9 w 9"/>
                <a:gd name="T17" fmla="*/ 5 h 9"/>
                <a:gd name="T18" fmla="*/ 9 w 9"/>
                <a:gd name="T19" fmla="*/ 5 h 9"/>
                <a:gd name="T20" fmla="*/ 9 w 9"/>
                <a:gd name="T21" fmla="*/ 5 h 9"/>
                <a:gd name="T22" fmla="*/ 9 w 9"/>
                <a:gd name="T23" fmla="*/ 0 h 9"/>
                <a:gd name="T24" fmla="*/ 9 w 9"/>
                <a:gd name="T25" fmla="*/ 0 h 9"/>
                <a:gd name="T26" fmla="*/ 9 w 9"/>
                <a:gd name="T27" fmla="*/ 0 h 9"/>
                <a:gd name="T28" fmla="*/ 9 w 9"/>
                <a:gd name="T29" fmla="*/ 0 h 9"/>
                <a:gd name="T30" fmla="*/ 9 w 9"/>
                <a:gd name="T31" fmla="*/ 0 h 9"/>
                <a:gd name="T32" fmla="*/ 9 w 9"/>
                <a:gd name="T33" fmla="*/ 5 h 9"/>
                <a:gd name="T34" fmla="*/ 4 w 9"/>
                <a:gd name="T35" fmla="*/ 5 h 9"/>
                <a:gd name="T36" fmla="*/ 4 w 9"/>
                <a:gd name="T37" fmla="*/ 9 h 9"/>
                <a:gd name="T38" fmla="*/ 0 w 9"/>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9">
                  <a:moveTo>
                    <a:pt x="0" y="9"/>
                  </a:moveTo>
                  <a:lnTo>
                    <a:pt x="0" y="9"/>
                  </a:lnTo>
                  <a:lnTo>
                    <a:pt x="0" y="9"/>
                  </a:lnTo>
                  <a:lnTo>
                    <a:pt x="0" y="9"/>
                  </a:lnTo>
                  <a:lnTo>
                    <a:pt x="4" y="9"/>
                  </a:lnTo>
                  <a:lnTo>
                    <a:pt x="4" y="5"/>
                  </a:lnTo>
                  <a:lnTo>
                    <a:pt x="4" y="5"/>
                  </a:lnTo>
                  <a:lnTo>
                    <a:pt x="4" y="5"/>
                  </a:lnTo>
                  <a:lnTo>
                    <a:pt x="9" y="5"/>
                  </a:lnTo>
                  <a:lnTo>
                    <a:pt x="9" y="5"/>
                  </a:lnTo>
                  <a:lnTo>
                    <a:pt x="9" y="5"/>
                  </a:lnTo>
                  <a:lnTo>
                    <a:pt x="9" y="0"/>
                  </a:lnTo>
                  <a:lnTo>
                    <a:pt x="9" y="0"/>
                  </a:lnTo>
                  <a:lnTo>
                    <a:pt x="9" y="0"/>
                  </a:lnTo>
                  <a:lnTo>
                    <a:pt x="9" y="0"/>
                  </a:lnTo>
                  <a:lnTo>
                    <a:pt x="9" y="0"/>
                  </a:lnTo>
                  <a:lnTo>
                    <a:pt x="9" y="5"/>
                  </a:lnTo>
                  <a:lnTo>
                    <a:pt x="4" y="5"/>
                  </a:lnTo>
                  <a:lnTo>
                    <a:pt x="4" y="9"/>
                  </a:lnTo>
                  <a:lnTo>
                    <a:pt x="0" y="9"/>
                  </a:lnTo>
                  <a:close/>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3" name="Freeform 230"/>
            <p:cNvSpPr>
              <a:spLocks/>
            </p:cNvSpPr>
            <p:nvPr/>
          </p:nvSpPr>
          <p:spPr bwMode="auto">
            <a:xfrm>
              <a:off x="1141118" y="2180772"/>
              <a:ext cx="13736" cy="15415"/>
            </a:xfrm>
            <a:custGeom>
              <a:avLst/>
              <a:gdLst>
                <a:gd name="T0" fmla="*/ 0 w 9"/>
                <a:gd name="T1" fmla="*/ 9 h 9"/>
                <a:gd name="T2" fmla="*/ 0 w 9"/>
                <a:gd name="T3" fmla="*/ 9 h 9"/>
                <a:gd name="T4" fmla="*/ 0 w 9"/>
                <a:gd name="T5" fmla="*/ 9 h 9"/>
                <a:gd name="T6" fmla="*/ 0 w 9"/>
                <a:gd name="T7" fmla="*/ 9 h 9"/>
                <a:gd name="T8" fmla="*/ 4 w 9"/>
                <a:gd name="T9" fmla="*/ 9 h 9"/>
                <a:gd name="T10" fmla="*/ 4 w 9"/>
                <a:gd name="T11" fmla="*/ 5 h 9"/>
                <a:gd name="T12" fmla="*/ 4 w 9"/>
                <a:gd name="T13" fmla="*/ 5 h 9"/>
                <a:gd name="T14" fmla="*/ 4 w 9"/>
                <a:gd name="T15" fmla="*/ 5 h 9"/>
                <a:gd name="T16" fmla="*/ 9 w 9"/>
                <a:gd name="T17" fmla="*/ 5 h 9"/>
                <a:gd name="T18" fmla="*/ 9 w 9"/>
                <a:gd name="T19" fmla="*/ 5 h 9"/>
                <a:gd name="T20" fmla="*/ 9 w 9"/>
                <a:gd name="T21" fmla="*/ 5 h 9"/>
                <a:gd name="T22" fmla="*/ 9 w 9"/>
                <a:gd name="T23" fmla="*/ 0 h 9"/>
                <a:gd name="T24" fmla="*/ 9 w 9"/>
                <a:gd name="T25" fmla="*/ 0 h 9"/>
                <a:gd name="T26" fmla="*/ 9 w 9"/>
                <a:gd name="T27" fmla="*/ 0 h 9"/>
                <a:gd name="T28" fmla="*/ 9 w 9"/>
                <a:gd name="T29" fmla="*/ 0 h 9"/>
                <a:gd name="T30" fmla="*/ 9 w 9"/>
                <a:gd name="T31" fmla="*/ 0 h 9"/>
                <a:gd name="T32" fmla="*/ 9 w 9"/>
                <a:gd name="T33" fmla="*/ 5 h 9"/>
                <a:gd name="T34" fmla="*/ 4 w 9"/>
                <a:gd name="T35" fmla="*/ 5 h 9"/>
                <a:gd name="T36" fmla="*/ 4 w 9"/>
                <a:gd name="T37" fmla="*/ 9 h 9"/>
                <a:gd name="T38" fmla="*/ 0 w 9"/>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9">
                  <a:moveTo>
                    <a:pt x="0" y="9"/>
                  </a:moveTo>
                  <a:lnTo>
                    <a:pt x="0" y="9"/>
                  </a:lnTo>
                  <a:lnTo>
                    <a:pt x="0" y="9"/>
                  </a:lnTo>
                  <a:lnTo>
                    <a:pt x="0" y="9"/>
                  </a:lnTo>
                  <a:lnTo>
                    <a:pt x="4" y="9"/>
                  </a:lnTo>
                  <a:lnTo>
                    <a:pt x="4" y="5"/>
                  </a:lnTo>
                  <a:lnTo>
                    <a:pt x="4" y="5"/>
                  </a:lnTo>
                  <a:lnTo>
                    <a:pt x="4" y="5"/>
                  </a:lnTo>
                  <a:lnTo>
                    <a:pt x="9" y="5"/>
                  </a:lnTo>
                  <a:lnTo>
                    <a:pt x="9" y="5"/>
                  </a:lnTo>
                  <a:lnTo>
                    <a:pt x="9" y="5"/>
                  </a:lnTo>
                  <a:lnTo>
                    <a:pt x="9" y="0"/>
                  </a:lnTo>
                  <a:lnTo>
                    <a:pt x="9" y="0"/>
                  </a:lnTo>
                  <a:lnTo>
                    <a:pt x="9" y="0"/>
                  </a:lnTo>
                  <a:lnTo>
                    <a:pt x="9" y="0"/>
                  </a:lnTo>
                  <a:lnTo>
                    <a:pt x="9" y="0"/>
                  </a:lnTo>
                  <a:lnTo>
                    <a:pt x="9" y="5"/>
                  </a:lnTo>
                  <a:lnTo>
                    <a:pt x="4" y="5"/>
                  </a:lnTo>
                  <a:lnTo>
                    <a:pt x="4" y="9"/>
                  </a:lnTo>
                  <a:lnTo>
                    <a:pt x="0" y="9"/>
                  </a:lnTo>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4" name="Freeform 231"/>
            <p:cNvSpPr>
              <a:spLocks/>
            </p:cNvSpPr>
            <p:nvPr/>
          </p:nvSpPr>
          <p:spPr bwMode="auto">
            <a:xfrm>
              <a:off x="1147222" y="2173921"/>
              <a:ext cx="7631" cy="6852"/>
            </a:xfrm>
            <a:custGeom>
              <a:avLst/>
              <a:gdLst>
                <a:gd name="T0" fmla="*/ 5 w 5"/>
                <a:gd name="T1" fmla="*/ 4 h 4"/>
                <a:gd name="T2" fmla="*/ 5 w 5"/>
                <a:gd name="T3" fmla="*/ 4 h 4"/>
                <a:gd name="T4" fmla="*/ 5 w 5"/>
                <a:gd name="T5" fmla="*/ 4 h 4"/>
                <a:gd name="T6" fmla="*/ 0 w 5"/>
                <a:gd name="T7" fmla="*/ 4 h 4"/>
                <a:gd name="T8" fmla="*/ 0 w 5"/>
                <a:gd name="T9" fmla="*/ 4 h 4"/>
                <a:gd name="T10" fmla="*/ 0 w 5"/>
                <a:gd name="T11" fmla="*/ 4 h 4"/>
                <a:gd name="T12" fmla="*/ 0 w 5"/>
                <a:gd name="T13" fmla="*/ 4 h 4"/>
                <a:gd name="T14" fmla="*/ 0 w 5"/>
                <a:gd name="T15" fmla="*/ 0 h 4"/>
                <a:gd name="T16" fmla="*/ 0 w 5"/>
                <a:gd name="T17" fmla="*/ 0 h 4"/>
                <a:gd name="T18" fmla="*/ 0 w 5"/>
                <a:gd name="T19" fmla="*/ 0 h 4"/>
                <a:gd name="T20" fmla="*/ 0 w 5"/>
                <a:gd name="T21" fmla="*/ 4 h 4"/>
                <a:gd name="T22" fmla="*/ 5 w 5"/>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5" y="4"/>
                  </a:moveTo>
                  <a:lnTo>
                    <a:pt x="5" y="4"/>
                  </a:lnTo>
                  <a:lnTo>
                    <a:pt x="5" y="4"/>
                  </a:lnTo>
                  <a:lnTo>
                    <a:pt x="0" y="4"/>
                  </a:lnTo>
                  <a:lnTo>
                    <a:pt x="0" y="4"/>
                  </a:lnTo>
                  <a:lnTo>
                    <a:pt x="0" y="4"/>
                  </a:lnTo>
                  <a:lnTo>
                    <a:pt x="0" y="4"/>
                  </a:lnTo>
                  <a:lnTo>
                    <a:pt x="0" y="0"/>
                  </a:lnTo>
                  <a:lnTo>
                    <a:pt x="0" y="0"/>
                  </a:lnTo>
                  <a:lnTo>
                    <a:pt x="0" y="0"/>
                  </a:lnTo>
                  <a:lnTo>
                    <a:pt x="0" y="4"/>
                  </a:lnTo>
                  <a:lnTo>
                    <a:pt x="5" y="4"/>
                  </a:lnTo>
                  <a:close/>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5" name="Freeform 232"/>
            <p:cNvSpPr>
              <a:spLocks/>
            </p:cNvSpPr>
            <p:nvPr/>
          </p:nvSpPr>
          <p:spPr bwMode="auto">
            <a:xfrm>
              <a:off x="1147222" y="2173921"/>
              <a:ext cx="7631" cy="6852"/>
            </a:xfrm>
            <a:custGeom>
              <a:avLst/>
              <a:gdLst>
                <a:gd name="T0" fmla="*/ 5 w 5"/>
                <a:gd name="T1" fmla="*/ 4 h 4"/>
                <a:gd name="T2" fmla="*/ 5 w 5"/>
                <a:gd name="T3" fmla="*/ 4 h 4"/>
                <a:gd name="T4" fmla="*/ 5 w 5"/>
                <a:gd name="T5" fmla="*/ 4 h 4"/>
                <a:gd name="T6" fmla="*/ 0 w 5"/>
                <a:gd name="T7" fmla="*/ 4 h 4"/>
                <a:gd name="T8" fmla="*/ 0 w 5"/>
                <a:gd name="T9" fmla="*/ 4 h 4"/>
                <a:gd name="T10" fmla="*/ 0 w 5"/>
                <a:gd name="T11" fmla="*/ 4 h 4"/>
                <a:gd name="T12" fmla="*/ 0 w 5"/>
                <a:gd name="T13" fmla="*/ 4 h 4"/>
                <a:gd name="T14" fmla="*/ 0 w 5"/>
                <a:gd name="T15" fmla="*/ 0 h 4"/>
                <a:gd name="T16" fmla="*/ 0 w 5"/>
                <a:gd name="T17" fmla="*/ 0 h 4"/>
                <a:gd name="T18" fmla="*/ 0 w 5"/>
                <a:gd name="T19" fmla="*/ 0 h 4"/>
                <a:gd name="T20" fmla="*/ 0 w 5"/>
                <a:gd name="T21" fmla="*/ 4 h 4"/>
                <a:gd name="T22" fmla="*/ 5 w 5"/>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5" y="4"/>
                  </a:moveTo>
                  <a:lnTo>
                    <a:pt x="5" y="4"/>
                  </a:lnTo>
                  <a:lnTo>
                    <a:pt x="5" y="4"/>
                  </a:lnTo>
                  <a:lnTo>
                    <a:pt x="0" y="4"/>
                  </a:lnTo>
                  <a:lnTo>
                    <a:pt x="0" y="4"/>
                  </a:lnTo>
                  <a:lnTo>
                    <a:pt x="0" y="4"/>
                  </a:lnTo>
                  <a:lnTo>
                    <a:pt x="0" y="4"/>
                  </a:lnTo>
                  <a:lnTo>
                    <a:pt x="0" y="0"/>
                  </a:lnTo>
                  <a:lnTo>
                    <a:pt x="0" y="0"/>
                  </a:lnTo>
                  <a:lnTo>
                    <a:pt x="0" y="0"/>
                  </a:lnTo>
                  <a:lnTo>
                    <a:pt x="0" y="4"/>
                  </a:lnTo>
                  <a:lnTo>
                    <a:pt x="5" y="4"/>
                  </a:lnTo>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6" name="Freeform 233"/>
            <p:cNvSpPr>
              <a:spLocks/>
            </p:cNvSpPr>
            <p:nvPr/>
          </p:nvSpPr>
          <p:spPr bwMode="auto">
            <a:xfrm>
              <a:off x="1127383" y="2149943"/>
              <a:ext cx="6105" cy="23979"/>
            </a:xfrm>
            <a:custGeom>
              <a:avLst/>
              <a:gdLst>
                <a:gd name="T0" fmla="*/ 4 w 4"/>
                <a:gd name="T1" fmla="*/ 14 h 14"/>
                <a:gd name="T2" fmla="*/ 4 w 4"/>
                <a:gd name="T3" fmla="*/ 14 h 14"/>
                <a:gd name="T4" fmla="*/ 4 w 4"/>
                <a:gd name="T5" fmla="*/ 14 h 14"/>
                <a:gd name="T6" fmla="*/ 0 w 4"/>
                <a:gd name="T7" fmla="*/ 9 h 14"/>
                <a:gd name="T8" fmla="*/ 0 w 4"/>
                <a:gd name="T9" fmla="*/ 9 h 14"/>
                <a:gd name="T10" fmla="*/ 0 w 4"/>
                <a:gd name="T11" fmla="*/ 9 h 14"/>
                <a:gd name="T12" fmla="*/ 0 w 4"/>
                <a:gd name="T13" fmla="*/ 9 h 14"/>
                <a:gd name="T14" fmla="*/ 0 w 4"/>
                <a:gd name="T15" fmla="*/ 9 h 14"/>
                <a:gd name="T16" fmla="*/ 0 w 4"/>
                <a:gd name="T17" fmla="*/ 5 h 14"/>
                <a:gd name="T18" fmla="*/ 0 w 4"/>
                <a:gd name="T19" fmla="*/ 5 h 14"/>
                <a:gd name="T20" fmla="*/ 0 w 4"/>
                <a:gd name="T21" fmla="*/ 0 h 14"/>
                <a:gd name="T22" fmla="*/ 0 w 4"/>
                <a:gd name="T23" fmla="*/ 0 h 14"/>
                <a:gd name="T24" fmla="*/ 0 w 4"/>
                <a:gd name="T25" fmla="*/ 0 h 14"/>
                <a:gd name="T26" fmla="*/ 0 w 4"/>
                <a:gd name="T27" fmla="*/ 0 h 14"/>
                <a:gd name="T28" fmla="*/ 0 w 4"/>
                <a:gd name="T29" fmla="*/ 0 h 14"/>
                <a:gd name="T30" fmla="*/ 0 w 4"/>
                <a:gd name="T31" fmla="*/ 5 h 14"/>
                <a:gd name="T32" fmla="*/ 0 w 4"/>
                <a:gd name="T33" fmla="*/ 5 h 14"/>
                <a:gd name="T34" fmla="*/ 0 w 4"/>
                <a:gd name="T35" fmla="*/ 9 h 14"/>
                <a:gd name="T36" fmla="*/ 4 w 4"/>
                <a:gd name="T37" fmla="*/ 9 h 14"/>
                <a:gd name="T38" fmla="*/ 4 w 4"/>
                <a:gd name="T39" fmla="*/ 14 h 14"/>
                <a:gd name="T40" fmla="*/ 4 w 4"/>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14">
                  <a:moveTo>
                    <a:pt x="4" y="14"/>
                  </a:moveTo>
                  <a:lnTo>
                    <a:pt x="4" y="14"/>
                  </a:lnTo>
                  <a:lnTo>
                    <a:pt x="4" y="14"/>
                  </a:lnTo>
                  <a:lnTo>
                    <a:pt x="0" y="9"/>
                  </a:lnTo>
                  <a:lnTo>
                    <a:pt x="0" y="9"/>
                  </a:lnTo>
                  <a:lnTo>
                    <a:pt x="0" y="9"/>
                  </a:lnTo>
                  <a:lnTo>
                    <a:pt x="0" y="9"/>
                  </a:lnTo>
                  <a:lnTo>
                    <a:pt x="0" y="9"/>
                  </a:lnTo>
                  <a:lnTo>
                    <a:pt x="0" y="5"/>
                  </a:lnTo>
                  <a:lnTo>
                    <a:pt x="0" y="5"/>
                  </a:lnTo>
                  <a:lnTo>
                    <a:pt x="0" y="0"/>
                  </a:lnTo>
                  <a:lnTo>
                    <a:pt x="0" y="0"/>
                  </a:lnTo>
                  <a:lnTo>
                    <a:pt x="0" y="0"/>
                  </a:lnTo>
                  <a:lnTo>
                    <a:pt x="0" y="0"/>
                  </a:lnTo>
                  <a:lnTo>
                    <a:pt x="0" y="0"/>
                  </a:lnTo>
                  <a:lnTo>
                    <a:pt x="0" y="5"/>
                  </a:lnTo>
                  <a:lnTo>
                    <a:pt x="0" y="5"/>
                  </a:lnTo>
                  <a:lnTo>
                    <a:pt x="0" y="9"/>
                  </a:lnTo>
                  <a:lnTo>
                    <a:pt x="4" y="9"/>
                  </a:lnTo>
                  <a:lnTo>
                    <a:pt x="4" y="14"/>
                  </a:lnTo>
                  <a:lnTo>
                    <a:pt x="4" y="14"/>
                  </a:lnTo>
                  <a:close/>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7" name="Freeform 234"/>
            <p:cNvSpPr>
              <a:spLocks/>
            </p:cNvSpPr>
            <p:nvPr/>
          </p:nvSpPr>
          <p:spPr bwMode="auto">
            <a:xfrm>
              <a:off x="1127383" y="2149943"/>
              <a:ext cx="6105" cy="23979"/>
            </a:xfrm>
            <a:custGeom>
              <a:avLst/>
              <a:gdLst>
                <a:gd name="T0" fmla="*/ 4 w 4"/>
                <a:gd name="T1" fmla="*/ 14 h 14"/>
                <a:gd name="T2" fmla="*/ 4 w 4"/>
                <a:gd name="T3" fmla="*/ 14 h 14"/>
                <a:gd name="T4" fmla="*/ 4 w 4"/>
                <a:gd name="T5" fmla="*/ 14 h 14"/>
                <a:gd name="T6" fmla="*/ 0 w 4"/>
                <a:gd name="T7" fmla="*/ 9 h 14"/>
                <a:gd name="T8" fmla="*/ 0 w 4"/>
                <a:gd name="T9" fmla="*/ 9 h 14"/>
                <a:gd name="T10" fmla="*/ 0 w 4"/>
                <a:gd name="T11" fmla="*/ 9 h 14"/>
                <a:gd name="T12" fmla="*/ 0 w 4"/>
                <a:gd name="T13" fmla="*/ 9 h 14"/>
                <a:gd name="T14" fmla="*/ 0 w 4"/>
                <a:gd name="T15" fmla="*/ 9 h 14"/>
                <a:gd name="T16" fmla="*/ 0 w 4"/>
                <a:gd name="T17" fmla="*/ 5 h 14"/>
                <a:gd name="T18" fmla="*/ 0 w 4"/>
                <a:gd name="T19" fmla="*/ 5 h 14"/>
                <a:gd name="T20" fmla="*/ 0 w 4"/>
                <a:gd name="T21" fmla="*/ 0 h 14"/>
                <a:gd name="T22" fmla="*/ 0 w 4"/>
                <a:gd name="T23" fmla="*/ 0 h 14"/>
                <a:gd name="T24" fmla="*/ 0 w 4"/>
                <a:gd name="T25" fmla="*/ 0 h 14"/>
                <a:gd name="T26" fmla="*/ 0 w 4"/>
                <a:gd name="T27" fmla="*/ 0 h 14"/>
                <a:gd name="T28" fmla="*/ 0 w 4"/>
                <a:gd name="T29" fmla="*/ 0 h 14"/>
                <a:gd name="T30" fmla="*/ 0 w 4"/>
                <a:gd name="T31" fmla="*/ 5 h 14"/>
                <a:gd name="T32" fmla="*/ 0 w 4"/>
                <a:gd name="T33" fmla="*/ 5 h 14"/>
                <a:gd name="T34" fmla="*/ 0 w 4"/>
                <a:gd name="T35" fmla="*/ 9 h 14"/>
                <a:gd name="T36" fmla="*/ 4 w 4"/>
                <a:gd name="T37" fmla="*/ 9 h 14"/>
                <a:gd name="T38" fmla="*/ 4 w 4"/>
                <a:gd name="T39" fmla="*/ 14 h 14"/>
                <a:gd name="T40" fmla="*/ 4 w 4"/>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14">
                  <a:moveTo>
                    <a:pt x="4" y="14"/>
                  </a:moveTo>
                  <a:lnTo>
                    <a:pt x="4" y="14"/>
                  </a:lnTo>
                  <a:lnTo>
                    <a:pt x="4" y="14"/>
                  </a:lnTo>
                  <a:lnTo>
                    <a:pt x="0" y="9"/>
                  </a:lnTo>
                  <a:lnTo>
                    <a:pt x="0" y="9"/>
                  </a:lnTo>
                  <a:lnTo>
                    <a:pt x="0" y="9"/>
                  </a:lnTo>
                  <a:lnTo>
                    <a:pt x="0" y="9"/>
                  </a:lnTo>
                  <a:lnTo>
                    <a:pt x="0" y="9"/>
                  </a:lnTo>
                  <a:lnTo>
                    <a:pt x="0" y="5"/>
                  </a:lnTo>
                  <a:lnTo>
                    <a:pt x="0" y="5"/>
                  </a:lnTo>
                  <a:lnTo>
                    <a:pt x="0" y="0"/>
                  </a:lnTo>
                  <a:lnTo>
                    <a:pt x="0" y="0"/>
                  </a:lnTo>
                  <a:lnTo>
                    <a:pt x="0" y="0"/>
                  </a:lnTo>
                  <a:lnTo>
                    <a:pt x="0" y="0"/>
                  </a:lnTo>
                  <a:lnTo>
                    <a:pt x="0" y="0"/>
                  </a:lnTo>
                  <a:lnTo>
                    <a:pt x="0" y="5"/>
                  </a:lnTo>
                  <a:lnTo>
                    <a:pt x="0" y="5"/>
                  </a:lnTo>
                  <a:lnTo>
                    <a:pt x="0" y="9"/>
                  </a:lnTo>
                  <a:lnTo>
                    <a:pt x="4" y="9"/>
                  </a:lnTo>
                  <a:lnTo>
                    <a:pt x="4" y="14"/>
                  </a:lnTo>
                  <a:lnTo>
                    <a:pt x="4" y="14"/>
                  </a:lnTo>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8" name="Freeform 235"/>
            <p:cNvSpPr>
              <a:spLocks/>
            </p:cNvSpPr>
            <p:nvPr/>
          </p:nvSpPr>
          <p:spPr bwMode="auto">
            <a:xfrm>
              <a:off x="1098385" y="2081431"/>
              <a:ext cx="15262" cy="30830"/>
            </a:xfrm>
            <a:custGeom>
              <a:avLst/>
              <a:gdLst>
                <a:gd name="T0" fmla="*/ 5 w 10"/>
                <a:gd name="T1" fmla="*/ 4 h 18"/>
                <a:gd name="T2" fmla="*/ 5 w 10"/>
                <a:gd name="T3" fmla="*/ 4 h 18"/>
                <a:gd name="T4" fmla="*/ 5 w 10"/>
                <a:gd name="T5" fmla="*/ 4 h 18"/>
                <a:gd name="T6" fmla="*/ 10 w 10"/>
                <a:gd name="T7" fmla="*/ 4 h 18"/>
                <a:gd name="T8" fmla="*/ 10 w 10"/>
                <a:gd name="T9" fmla="*/ 9 h 18"/>
                <a:gd name="T10" fmla="*/ 10 w 10"/>
                <a:gd name="T11" fmla="*/ 9 h 18"/>
                <a:gd name="T12" fmla="*/ 10 w 10"/>
                <a:gd name="T13" fmla="*/ 9 h 18"/>
                <a:gd name="T14" fmla="*/ 10 w 10"/>
                <a:gd name="T15" fmla="*/ 13 h 18"/>
                <a:gd name="T16" fmla="*/ 10 w 10"/>
                <a:gd name="T17" fmla="*/ 18 h 18"/>
                <a:gd name="T18" fmla="*/ 10 w 10"/>
                <a:gd name="T19" fmla="*/ 18 h 18"/>
                <a:gd name="T20" fmla="*/ 10 w 10"/>
                <a:gd name="T21" fmla="*/ 18 h 18"/>
                <a:gd name="T22" fmla="*/ 10 w 10"/>
                <a:gd name="T23" fmla="*/ 18 h 18"/>
                <a:gd name="T24" fmla="*/ 5 w 10"/>
                <a:gd name="T25" fmla="*/ 18 h 18"/>
                <a:gd name="T26" fmla="*/ 5 w 10"/>
                <a:gd name="T27" fmla="*/ 18 h 18"/>
                <a:gd name="T28" fmla="*/ 10 w 10"/>
                <a:gd name="T29" fmla="*/ 13 h 18"/>
                <a:gd name="T30" fmla="*/ 10 w 10"/>
                <a:gd name="T31" fmla="*/ 13 h 18"/>
                <a:gd name="T32" fmla="*/ 10 w 10"/>
                <a:gd name="T33" fmla="*/ 13 h 18"/>
                <a:gd name="T34" fmla="*/ 10 w 10"/>
                <a:gd name="T35" fmla="*/ 9 h 18"/>
                <a:gd name="T36" fmla="*/ 10 w 10"/>
                <a:gd name="T37" fmla="*/ 9 h 18"/>
                <a:gd name="T38" fmla="*/ 10 w 10"/>
                <a:gd name="T39" fmla="*/ 4 h 18"/>
                <a:gd name="T40" fmla="*/ 5 w 10"/>
                <a:gd name="T41" fmla="*/ 4 h 18"/>
                <a:gd name="T42" fmla="*/ 5 w 10"/>
                <a:gd name="T43" fmla="*/ 4 h 18"/>
                <a:gd name="T44" fmla="*/ 5 w 10"/>
                <a:gd name="T45" fmla="*/ 4 h 18"/>
                <a:gd name="T46" fmla="*/ 0 w 10"/>
                <a:gd name="T47" fmla="*/ 4 h 18"/>
                <a:gd name="T48" fmla="*/ 5 w 10"/>
                <a:gd name="T49" fmla="*/ 4 h 18"/>
                <a:gd name="T50" fmla="*/ 5 w 10"/>
                <a:gd name="T51" fmla="*/ 0 h 18"/>
                <a:gd name="T52" fmla="*/ 5 w 10"/>
                <a:gd name="T53" fmla="*/ 0 h 18"/>
                <a:gd name="T54" fmla="*/ 5 w 10"/>
                <a:gd name="T55"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18">
                  <a:moveTo>
                    <a:pt x="5" y="4"/>
                  </a:moveTo>
                  <a:lnTo>
                    <a:pt x="5" y="4"/>
                  </a:lnTo>
                  <a:lnTo>
                    <a:pt x="5" y="4"/>
                  </a:lnTo>
                  <a:lnTo>
                    <a:pt x="10" y="4"/>
                  </a:lnTo>
                  <a:lnTo>
                    <a:pt x="10" y="9"/>
                  </a:lnTo>
                  <a:lnTo>
                    <a:pt x="10" y="9"/>
                  </a:lnTo>
                  <a:lnTo>
                    <a:pt x="10" y="9"/>
                  </a:lnTo>
                  <a:lnTo>
                    <a:pt x="10" y="13"/>
                  </a:lnTo>
                  <a:lnTo>
                    <a:pt x="10" y="18"/>
                  </a:lnTo>
                  <a:lnTo>
                    <a:pt x="10" y="18"/>
                  </a:lnTo>
                  <a:lnTo>
                    <a:pt x="10" y="18"/>
                  </a:lnTo>
                  <a:lnTo>
                    <a:pt x="10" y="18"/>
                  </a:lnTo>
                  <a:lnTo>
                    <a:pt x="5" y="18"/>
                  </a:lnTo>
                  <a:lnTo>
                    <a:pt x="5" y="18"/>
                  </a:lnTo>
                  <a:lnTo>
                    <a:pt x="10" y="13"/>
                  </a:lnTo>
                  <a:lnTo>
                    <a:pt x="10" y="13"/>
                  </a:lnTo>
                  <a:lnTo>
                    <a:pt x="10" y="13"/>
                  </a:lnTo>
                  <a:lnTo>
                    <a:pt x="10" y="9"/>
                  </a:lnTo>
                  <a:lnTo>
                    <a:pt x="10" y="9"/>
                  </a:lnTo>
                  <a:lnTo>
                    <a:pt x="10" y="4"/>
                  </a:lnTo>
                  <a:lnTo>
                    <a:pt x="5" y="4"/>
                  </a:lnTo>
                  <a:lnTo>
                    <a:pt x="5" y="4"/>
                  </a:lnTo>
                  <a:lnTo>
                    <a:pt x="5" y="4"/>
                  </a:lnTo>
                  <a:lnTo>
                    <a:pt x="0" y="4"/>
                  </a:lnTo>
                  <a:lnTo>
                    <a:pt x="5" y="4"/>
                  </a:lnTo>
                  <a:lnTo>
                    <a:pt x="5" y="0"/>
                  </a:lnTo>
                  <a:lnTo>
                    <a:pt x="5" y="0"/>
                  </a:lnTo>
                  <a:lnTo>
                    <a:pt x="5" y="4"/>
                  </a:lnTo>
                  <a:close/>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9" name="Freeform 236"/>
            <p:cNvSpPr>
              <a:spLocks/>
            </p:cNvSpPr>
            <p:nvPr/>
          </p:nvSpPr>
          <p:spPr bwMode="auto">
            <a:xfrm>
              <a:off x="1098385" y="2081431"/>
              <a:ext cx="15262" cy="30830"/>
            </a:xfrm>
            <a:custGeom>
              <a:avLst/>
              <a:gdLst>
                <a:gd name="T0" fmla="*/ 5 w 10"/>
                <a:gd name="T1" fmla="*/ 4 h 18"/>
                <a:gd name="T2" fmla="*/ 5 w 10"/>
                <a:gd name="T3" fmla="*/ 4 h 18"/>
                <a:gd name="T4" fmla="*/ 5 w 10"/>
                <a:gd name="T5" fmla="*/ 4 h 18"/>
                <a:gd name="T6" fmla="*/ 10 w 10"/>
                <a:gd name="T7" fmla="*/ 4 h 18"/>
                <a:gd name="T8" fmla="*/ 10 w 10"/>
                <a:gd name="T9" fmla="*/ 9 h 18"/>
                <a:gd name="T10" fmla="*/ 10 w 10"/>
                <a:gd name="T11" fmla="*/ 9 h 18"/>
                <a:gd name="T12" fmla="*/ 10 w 10"/>
                <a:gd name="T13" fmla="*/ 9 h 18"/>
                <a:gd name="T14" fmla="*/ 10 w 10"/>
                <a:gd name="T15" fmla="*/ 13 h 18"/>
                <a:gd name="T16" fmla="*/ 10 w 10"/>
                <a:gd name="T17" fmla="*/ 18 h 18"/>
                <a:gd name="T18" fmla="*/ 10 w 10"/>
                <a:gd name="T19" fmla="*/ 18 h 18"/>
                <a:gd name="T20" fmla="*/ 10 w 10"/>
                <a:gd name="T21" fmla="*/ 18 h 18"/>
                <a:gd name="T22" fmla="*/ 10 w 10"/>
                <a:gd name="T23" fmla="*/ 18 h 18"/>
                <a:gd name="T24" fmla="*/ 5 w 10"/>
                <a:gd name="T25" fmla="*/ 18 h 18"/>
                <a:gd name="T26" fmla="*/ 5 w 10"/>
                <a:gd name="T27" fmla="*/ 18 h 18"/>
                <a:gd name="T28" fmla="*/ 10 w 10"/>
                <a:gd name="T29" fmla="*/ 13 h 18"/>
                <a:gd name="T30" fmla="*/ 10 w 10"/>
                <a:gd name="T31" fmla="*/ 13 h 18"/>
                <a:gd name="T32" fmla="*/ 10 w 10"/>
                <a:gd name="T33" fmla="*/ 13 h 18"/>
                <a:gd name="T34" fmla="*/ 10 w 10"/>
                <a:gd name="T35" fmla="*/ 9 h 18"/>
                <a:gd name="T36" fmla="*/ 10 w 10"/>
                <a:gd name="T37" fmla="*/ 9 h 18"/>
                <a:gd name="T38" fmla="*/ 10 w 10"/>
                <a:gd name="T39" fmla="*/ 4 h 18"/>
                <a:gd name="T40" fmla="*/ 5 w 10"/>
                <a:gd name="T41" fmla="*/ 4 h 18"/>
                <a:gd name="T42" fmla="*/ 5 w 10"/>
                <a:gd name="T43" fmla="*/ 4 h 18"/>
                <a:gd name="T44" fmla="*/ 5 w 10"/>
                <a:gd name="T45" fmla="*/ 4 h 18"/>
                <a:gd name="T46" fmla="*/ 0 w 10"/>
                <a:gd name="T47" fmla="*/ 4 h 18"/>
                <a:gd name="T48" fmla="*/ 5 w 10"/>
                <a:gd name="T49" fmla="*/ 4 h 18"/>
                <a:gd name="T50" fmla="*/ 5 w 10"/>
                <a:gd name="T51" fmla="*/ 0 h 18"/>
                <a:gd name="T52" fmla="*/ 5 w 10"/>
                <a:gd name="T53" fmla="*/ 0 h 18"/>
                <a:gd name="T54" fmla="*/ 5 w 10"/>
                <a:gd name="T55"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18">
                  <a:moveTo>
                    <a:pt x="5" y="4"/>
                  </a:moveTo>
                  <a:lnTo>
                    <a:pt x="5" y="4"/>
                  </a:lnTo>
                  <a:lnTo>
                    <a:pt x="5" y="4"/>
                  </a:lnTo>
                  <a:lnTo>
                    <a:pt x="10" y="4"/>
                  </a:lnTo>
                  <a:lnTo>
                    <a:pt x="10" y="9"/>
                  </a:lnTo>
                  <a:lnTo>
                    <a:pt x="10" y="9"/>
                  </a:lnTo>
                  <a:lnTo>
                    <a:pt x="10" y="9"/>
                  </a:lnTo>
                  <a:lnTo>
                    <a:pt x="10" y="13"/>
                  </a:lnTo>
                  <a:lnTo>
                    <a:pt x="10" y="18"/>
                  </a:lnTo>
                  <a:lnTo>
                    <a:pt x="10" y="18"/>
                  </a:lnTo>
                  <a:lnTo>
                    <a:pt x="10" y="18"/>
                  </a:lnTo>
                  <a:lnTo>
                    <a:pt x="10" y="18"/>
                  </a:lnTo>
                  <a:lnTo>
                    <a:pt x="5" y="18"/>
                  </a:lnTo>
                  <a:lnTo>
                    <a:pt x="5" y="18"/>
                  </a:lnTo>
                  <a:lnTo>
                    <a:pt x="10" y="13"/>
                  </a:lnTo>
                  <a:lnTo>
                    <a:pt x="10" y="13"/>
                  </a:lnTo>
                  <a:lnTo>
                    <a:pt x="10" y="13"/>
                  </a:lnTo>
                  <a:lnTo>
                    <a:pt x="10" y="9"/>
                  </a:lnTo>
                  <a:lnTo>
                    <a:pt x="10" y="9"/>
                  </a:lnTo>
                  <a:lnTo>
                    <a:pt x="10" y="4"/>
                  </a:lnTo>
                  <a:lnTo>
                    <a:pt x="5" y="4"/>
                  </a:lnTo>
                  <a:lnTo>
                    <a:pt x="5" y="4"/>
                  </a:lnTo>
                  <a:lnTo>
                    <a:pt x="5" y="4"/>
                  </a:lnTo>
                  <a:lnTo>
                    <a:pt x="0" y="4"/>
                  </a:lnTo>
                  <a:lnTo>
                    <a:pt x="5" y="4"/>
                  </a:lnTo>
                  <a:lnTo>
                    <a:pt x="5" y="0"/>
                  </a:lnTo>
                  <a:lnTo>
                    <a:pt x="5" y="0"/>
                  </a:lnTo>
                  <a:lnTo>
                    <a:pt x="5" y="4"/>
                  </a:lnTo>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0" name="Freeform 237"/>
            <p:cNvSpPr>
              <a:spLocks/>
            </p:cNvSpPr>
            <p:nvPr/>
          </p:nvSpPr>
          <p:spPr bwMode="auto">
            <a:xfrm>
              <a:off x="1057180" y="2042038"/>
              <a:ext cx="27470" cy="8564"/>
            </a:xfrm>
            <a:custGeom>
              <a:avLst/>
              <a:gdLst>
                <a:gd name="T0" fmla="*/ 9 w 18"/>
                <a:gd name="T1" fmla="*/ 0 h 5"/>
                <a:gd name="T2" fmla="*/ 9 w 18"/>
                <a:gd name="T3" fmla="*/ 0 h 5"/>
                <a:gd name="T4" fmla="*/ 9 w 18"/>
                <a:gd name="T5" fmla="*/ 0 h 5"/>
                <a:gd name="T6" fmla="*/ 9 w 18"/>
                <a:gd name="T7" fmla="*/ 0 h 5"/>
                <a:gd name="T8" fmla="*/ 14 w 18"/>
                <a:gd name="T9" fmla="*/ 0 h 5"/>
                <a:gd name="T10" fmla="*/ 14 w 18"/>
                <a:gd name="T11" fmla="*/ 0 h 5"/>
                <a:gd name="T12" fmla="*/ 18 w 18"/>
                <a:gd name="T13" fmla="*/ 0 h 5"/>
                <a:gd name="T14" fmla="*/ 18 w 18"/>
                <a:gd name="T15" fmla="*/ 0 h 5"/>
                <a:gd name="T16" fmla="*/ 18 w 18"/>
                <a:gd name="T17" fmla="*/ 0 h 5"/>
                <a:gd name="T18" fmla="*/ 14 w 18"/>
                <a:gd name="T19" fmla="*/ 0 h 5"/>
                <a:gd name="T20" fmla="*/ 5 w 18"/>
                <a:gd name="T21" fmla="*/ 5 h 5"/>
                <a:gd name="T22" fmla="*/ 5 w 18"/>
                <a:gd name="T23" fmla="*/ 5 h 5"/>
                <a:gd name="T24" fmla="*/ 0 w 18"/>
                <a:gd name="T25" fmla="*/ 5 h 5"/>
                <a:gd name="T26" fmla="*/ 0 w 18"/>
                <a:gd name="T27" fmla="*/ 5 h 5"/>
                <a:gd name="T28" fmla="*/ 0 w 18"/>
                <a:gd name="T29" fmla="*/ 0 h 5"/>
                <a:gd name="T30" fmla="*/ 0 w 18"/>
                <a:gd name="T31" fmla="*/ 0 h 5"/>
                <a:gd name="T32" fmla="*/ 0 w 18"/>
                <a:gd name="T33" fmla="*/ 5 h 5"/>
                <a:gd name="T34" fmla="*/ 5 w 18"/>
                <a:gd name="T35" fmla="*/ 0 h 5"/>
                <a:gd name="T36" fmla="*/ 5 w 18"/>
                <a:gd name="T37" fmla="*/ 0 h 5"/>
                <a:gd name="T38" fmla="*/ 5 w 18"/>
                <a:gd name="T39" fmla="*/ 0 h 5"/>
                <a:gd name="T40" fmla="*/ 5 w 18"/>
                <a:gd name="T41" fmla="*/ 0 h 5"/>
                <a:gd name="T42" fmla="*/ 5 w 18"/>
                <a:gd name="T43" fmla="*/ 0 h 5"/>
                <a:gd name="T44" fmla="*/ 9 w 18"/>
                <a:gd name="T4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5">
                  <a:moveTo>
                    <a:pt x="9" y="0"/>
                  </a:moveTo>
                  <a:lnTo>
                    <a:pt x="9" y="0"/>
                  </a:lnTo>
                  <a:lnTo>
                    <a:pt x="9" y="0"/>
                  </a:lnTo>
                  <a:lnTo>
                    <a:pt x="9" y="0"/>
                  </a:lnTo>
                  <a:lnTo>
                    <a:pt x="14" y="0"/>
                  </a:lnTo>
                  <a:lnTo>
                    <a:pt x="14" y="0"/>
                  </a:lnTo>
                  <a:lnTo>
                    <a:pt x="18" y="0"/>
                  </a:lnTo>
                  <a:lnTo>
                    <a:pt x="18" y="0"/>
                  </a:lnTo>
                  <a:lnTo>
                    <a:pt x="18" y="0"/>
                  </a:lnTo>
                  <a:lnTo>
                    <a:pt x="14" y="0"/>
                  </a:lnTo>
                  <a:lnTo>
                    <a:pt x="5" y="5"/>
                  </a:lnTo>
                  <a:lnTo>
                    <a:pt x="5" y="5"/>
                  </a:lnTo>
                  <a:lnTo>
                    <a:pt x="0" y="5"/>
                  </a:lnTo>
                  <a:lnTo>
                    <a:pt x="0" y="5"/>
                  </a:lnTo>
                  <a:lnTo>
                    <a:pt x="0" y="0"/>
                  </a:lnTo>
                  <a:lnTo>
                    <a:pt x="0" y="0"/>
                  </a:lnTo>
                  <a:lnTo>
                    <a:pt x="0" y="5"/>
                  </a:lnTo>
                  <a:lnTo>
                    <a:pt x="5" y="0"/>
                  </a:lnTo>
                  <a:lnTo>
                    <a:pt x="5" y="0"/>
                  </a:lnTo>
                  <a:lnTo>
                    <a:pt x="5" y="0"/>
                  </a:lnTo>
                  <a:lnTo>
                    <a:pt x="5" y="0"/>
                  </a:lnTo>
                  <a:lnTo>
                    <a:pt x="5" y="0"/>
                  </a:lnTo>
                  <a:lnTo>
                    <a:pt x="9" y="0"/>
                  </a:lnTo>
                  <a:close/>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1" name="Freeform 238"/>
            <p:cNvSpPr>
              <a:spLocks/>
            </p:cNvSpPr>
            <p:nvPr/>
          </p:nvSpPr>
          <p:spPr bwMode="auto">
            <a:xfrm>
              <a:off x="1057180" y="2042038"/>
              <a:ext cx="27470" cy="8564"/>
            </a:xfrm>
            <a:custGeom>
              <a:avLst/>
              <a:gdLst>
                <a:gd name="T0" fmla="*/ 9 w 18"/>
                <a:gd name="T1" fmla="*/ 0 h 5"/>
                <a:gd name="T2" fmla="*/ 9 w 18"/>
                <a:gd name="T3" fmla="*/ 0 h 5"/>
                <a:gd name="T4" fmla="*/ 9 w 18"/>
                <a:gd name="T5" fmla="*/ 0 h 5"/>
                <a:gd name="T6" fmla="*/ 9 w 18"/>
                <a:gd name="T7" fmla="*/ 0 h 5"/>
                <a:gd name="T8" fmla="*/ 14 w 18"/>
                <a:gd name="T9" fmla="*/ 0 h 5"/>
                <a:gd name="T10" fmla="*/ 14 w 18"/>
                <a:gd name="T11" fmla="*/ 0 h 5"/>
                <a:gd name="T12" fmla="*/ 18 w 18"/>
                <a:gd name="T13" fmla="*/ 0 h 5"/>
                <a:gd name="T14" fmla="*/ 18 w 18"/>
                <a:gd name="T15" fmla="*/ 0 h 5"/>
                <a:gd name="T16" fmla="*/ 18 w 18"/>
                <a:gd name="T17" fmla="*/ 0 h 5"/>
                <a:gd name="T18" fmla="*/ 14 w 18"/>
                <a:gd name="T19" fmla="*/ 0 h 5"/>
                <a:gd name="T20" fmla="*/ 5 w 18"/>
                <a:gd name="T21" fmla="*/ 5 h 5"/>
                <a:gd name="T22" fmla="*/ 5 w 18"/>
                <a:gd name="T23" fmla="*/ 5 h 5"/>
                <a:gd name="T24" fmla="*/ 0 w 18"/>
                <a:gd name="T25" fmla="*/ 5 h 5"/>
                <a:gd name="T26" fmla="*/ 0 w 18"/>
                <a:gd name="T27" fmla="*/ 5 h 5"/>
                <a:gd name="T28" fmla="*/ 0 w 18"/>
                <a:gd name="T29" fmla="*/ 0 h 5"/>
                <a:gd name="T30" fmla="*/ 0 w 18"/>
                <a:gd name="T31" fmla="*/ 0 h 5"/>
                <a:gd name="T32" fmla="*/ 0 w 18"/>
                <a:gd name="T33" fmla="*/ 5 h 5"/>
                <a:gd name="T34" fmla="*/ 5 w 18"/>
                <a:gd name="T35" fmla="*/ 0 h 5"/>
                <a:gd name="T36" fmla="*/ 5 w 18"/>
                <a:gd name="T37" fmla="*/ 0 h 5"/>
                <a:gd name="T38" fmla="*/ 5 w 18"/>
                <a:gd name="T39" fmla="*/ 0 h 5"/>
                <a:gd name="T40" fmla="*/ 5 w 18"/>
                <a:gd name="T41" fmla="*/ 0 h 5"/>
                <a:gd name="T42" fmla="*/ 5 w 18"/>
                <a:gd name="T43" fmla="*/ 0 h 5"/>
                <a:gd name="T44" fmla="*/ 9 w 18"/>
                <a:gd name="T4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5">
                  <a:moveTo>
                    <a:pt x="9" y="0"/>
                  </a:moveTo>
                  <a:lnTo>
                    <a:pt x="9" y="0"/>
                  </a:lnTo>
                  <a:lnTo>
                    <a:pt x="9" y="0"/>
                  </a:lnTo>
                  <a:lnTo>
                    <a:pt x="9" y="0"/>
                  </a:lnTo>
                  <a:lnTo>
                    <a:pt x="14" y="0"/>
                  </a:lnTo>
                  <a:lnTo>
                    <a:pt x="14" y="0"/>
                  </a:lnTo>
                  <a:lnTo>
                    <a:pt x="18" y="0"/>
                  </a:lnTo>
                  <a:lnTo>
                    <a:pt x="18" y="0"/>
                  </a:lnTo>
                  <a:lnTo>
                    <a:pt x="18" y="0"/>
                  </a:lnTo>
                  <a:lnTo>
                    <a:pt x="14" y="0"/>
                  </a:lnTo>
                  <a:lnTo>
                    <a:pt x="5" y="5"/>
                  </a:lnTo>
                  <a:lnTo>
                    <a:pt x="5" y="5"/>
                  </a:lnTo>
                  <a:lnTo>
                    <a:pt x="0" y="5"/>
                  </a:lnTo>
                  <a:lnTo>
                    <a:pt x="0" y="5"/>
                  </a:lnTo>
                  <a:lnTo>
                    <a:pt x="0" y="0"/>
                  </a:lnTo>
                  <a:lnTo>
                    <a:pt x="0" y="0"/>
                  </a:lnTo>
                  <a:lnTo>
                    <a:pt x="0" y="5"/>
                  </a:lnTo>
                  <a:lnTo>
                    <a:pt x="5" y="0"/>
                  </a:lnTo>
                  <a:lnTo>
                    <a:pt x="5" y="0"/>
                  </a:lnTo>
                  <a:lnTo>
                    <a:pt x="5" y="0"/>
                  </a:lnTo>
                  <a:lnTo>
                    <a:pt x="5" y="0"/>
                  </a:lnTo>
                  <a:lnTo>
                    <a:pt x="5" y="0"/>
                  </a:lnTo>
                  <a:lnTo>
                    <a:pt x="9" y="0"/>
                  </a:lnTo>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2" name="Freeform 239"/>
            <p:cNvSpPr>
              <a:spLocks/>
            </p:cNvSpPr>
            <p:nvPr/>
          </p:nvSpPr>
          <p:spPr bwMode="auto">
            <a:xfrm>
              <a:off x="1084651" y="2033473"/>
              <a:ext cx="21365" cy="39394"/>
            </a:xfrm>
            <a:custGeom>
              <a:avLst/>
              <a:gdLst>
                <a:gd name="T0" fmla="*/ 5 w 14"/>
                <a:gd name="T1" fmla="*/ 23 h 23"/>
                <a:gd name="T2" fmla="*/ 5 w 14"/>
                <a:gd name="T3" fmla="*/ 23 h 23"/>
                <a:gd name="T4" fmla="*/ 5 w 14"/>
                <a:gd name="T5" fmla="*/ 23 h 23"/>
                <a:gd name="T6" fmla="*/ 5 w 14"/>
                <a:gd name="T7" fmla="*/ 19 h 23"/>
                <a:gd name="T8" fmla="*/ 5 w 14"/>
                <a:gd name="T9" fmla="*/ 19 h 23"/>
                <a:gd name="T10" fmla="*/ 5 w 14"/>
                <a:gd name="T11" fmla="*/ 19 h 23"/>
                <a:gd name="T12" fmla="*/ 9 w 14"/>
                <a:gd name="T13" fmla="*/ 19 h 23"/>
                <a:gd name="T14" fmla="*/ 9 w 14"/>
                <a:gd name="T15" fmla="*/ 14 h 23"/>
                <a:gd name="T16" fmla="*/ 9 w 14"/>
                <a:gd name="T17" fmla="*/ 14 h 23"/>
                <a:gd name="T18" fmla="*/ 9 w 14"/>
                <a:gd name="T19" fmla="*/ 10 h 23"/>
                <a:gd name="T20" fmla="*/ 9 w 14"/>
                <a:gd name="T21" fmla="*/ 10 h 23"/>
                <a:gd name="T22" fmla="*/ 9 w 14"/>
                <a:gd name="T23" fmla="*/ 10 h 23"/>
                <a:gd name="T24" fmla="*/ 9 w 14"/>
                <a:gd name="T25" fmla="*/ 10 h 23"/>
                <a:gd name="T26" fmla="*/ 5 w 14"/>
                <a:gd name="T27" fmla="*/ 5 h 23"/>
                <a:gd name="T28" fmla="*/ 0 w 14"/>
                <a:gd name="T29" fmla="*/ 0 h 23"/>
                <a:gd name="T30" fmla="*/ 0 w 14"/>
                <a:gd name="T31" fmla="*/ 0 h 23"/>
                <a:gd name="T32" fmla="*/ 0 w 14"/>
                <a:gd name="T33" fmla="*/ 0 h 23"/>
                <a:gd name="T34" fmla="*/ 5 w 14"/>
                <a:gd name="T35" fmla="*/ 0 h 23"/>
                <a:gd name="T36" fmla="*/ 5 w 14"/>
                <a:gd name="T37" fmla="*/ 0 h 23"/>
                <a:gd name="T38" fmla="*/ 5 w 14"/>
                <a:gd name="T39" fmla="*/ 0 h 23"/>
                <a:gd name="T40" fmla="*/ 9 w 14"/>
                <a:gd name="T41" fmla="*/ 5 h 23"/>
                <a:gd name="T42" fmla="*/ 9 w 14"/>
                <a:gd name="T43" fmla="*/ 5 h 23"/>
                <a:gd name="T44" fmla="*/ 9 w 14"/>
                <a:gd name="T45" fmla="*/ 5 h 23"/>
                <a:gd name="T46" fmla="*/ 9 w 14"/>
                <a:gd name="T47" fmla="*/ 5 h 23"/>
                <a:gd name="T48" fmla="*/ 9 w 14"/>
                <a:gd name="T49" fmla="*/ 5 h 23"/>
                <a:gd name="T50" fmla="*/ 9 w 14"/>
                <a:gd name="T51" fmla="*/ 10 h 23"/>
                <a:gd name="T52" fmla="*/ 9 w 14"/>
                <a:gd name="T53" fmla="*/ 10 h 23"/>
                <a:gd name="T54" fmla="*/ 14 w 14"/>
                <a:gd name="T55" fmla="*/ 10 h 23"/>
                <a:gd name="T56" fmla="*/ 14 w 14"/>
                <a:gd name="T57" fmla="*/ 14 h 23"/>
                <a:gd name="T58" fmla="*/ 9 w 14"/>
                <a:gd name="T59" fmla="*/ 14 h 23"/>
                <a:gd name="T60" fmla="*/ 9 w 14"/>
                <a:gd name="T61" fmla="*/ 19 h 23"/>
                <a:gd name="T62" fmla="*/ 5 w 14"/>
                <a:gd name="T6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23">
                  <a:moveTo>
                    <a:pt x="5" y="23"/>
                  </a:moveTo>
                  <a:lnTo>
                    <a:pt x="5" y="23"/>
                  </a:lnTo>
                  <a:lnTo>
                    <a:pt x="5" y="23"/>
                  </a:lnTo>
                  <a:lnTo>
                    <a:pt x="5" y="19"/>
                  </a:lnTo>
                  <a:lnTo>
                    <a:pt x="5" y="19"/>
                  </a:lnTo>
                  <a:lnTo>
                    <a:pt x="5" y="19"/>
                  </a:lnTo>
                  <a:lnTo>
                    <a:pt x="9" y="19"/>
                  </a:lnTo>
                  <a:lnTo>
                    <a:pt x="9" y="14"/>
                  </a:lnTo>
                  <a:lnTo>
                    <a:pt x="9" y="14"/>
                  </a:lnTo>
                  <a:lnTo>
                    <a:pt x="9" y="10"/>
                  </a:lnTo>
                  <a:lnTo>
                    <a:pt x="9" y="10"/>
                  </a:lnTo>
                  <a:lnTo>
                    <a:pt x="9" y="10"/>
                  </a:lnTo>
                  <a:lnTo>
                    <a:pt x="9" y="10"/>
                  </a:lnTo>
                  <a:lnTo>
                    <a:pt x="5" y="5"/>
                  </a:lnTo>
                  <a:lnTo>
                    <a:pt x="0" y="0"/>
                  </a:lnTo>
                  <a:lnTo>
                    <a:pt x="0" y="0"/>
                  </a:lnTo>
                  <a:lnTo>
                    <a:pt x="0" y="0"/>
                  </a:lnTo>
                  <a:lnTo>
                    <a:pt x="5" y="0"/>
                  </a:lnTo>
                  <a:lnTo>
                    <a:pt x="5" y="0"/>
                  </a:lnTo>
                  <a:lnTo>
                    <a:pt x="5" y="0"/>
                  </a:lnTo>
                  <a:lnTo>
                    <a:pt x="9" y="5"/>
                  </a:lnTo>
                  <a:lnTo>
                    <a:pt x="9" y="5"/>
                  </a:lnTo>
                  <a:lnTo>
                    <a:pt x="9" y="5"/>
                  </a:lnTo>
                  <a:lnTo>
                    <a:pt x="9" y="5"/>
                  </a:lnTo>
                  <a:lnTo>
                    <a:pt x="9" y="5"/>
                  </a:lnTo>
                  <a:lnTo>
                    <a:pt x="9" y="10"/>
                  </a:lnTo>
                  <a:lnTo>
                    <a:pt x="9" y="10"/>
                  </a:lnTo>
                  <a:lnTo>
                    <a:pt x="14" y="10"/>
                  </a:lnTo>
                  <a:lnTo>
                    <a:pt x="14" y="14"/>
                  </a:lnTo>
                  <a:lnTo>
                    <a:pt x="9" y="14"/>
                  </a:lnTo>
                  <a:lnTo>
                    <a:pt x="9" y="19"/>
                  </a:lnTo>
                  <a:lnTo>
                    <a:pt x="5" y="23"/>
                  </a:lnTo>
                  <a:close/>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3" name="Freeform 240"/>
            <p:cNvSpPr>
              <a:spLocks/>
            </p:cNvSpPr>
            <p:nvPr/>
          </p:nvSpPr>
          <p:spPr bwMode="auto">
            <a:xfrm>
              <a:off x="1084651" y="2033473"/>
              <a:ext cx="21365" cy="39394"/>
            </a:xfrm>
            <a:custGeom>
              <a:avLst/>
              <a:gdLst>
                <a:gd name="T0" fmla="*/ 5 w 14"/>
                <a:gd name="T1" fmla="*/ 23 h 23"/>
                <a:gd name="T2" fmla="*/ 5 w 14"/>
                <a:gd name="T3" fmla="*/ 23 h 23"/>
                <a:gd name="T4" fmla="*/ 5 w 14"/>
                <a:gd name="T5" fmla="*/ 23 h 23"/>
                <a:gd name="T6" fmla="*/ 5 w 14"/>
                <a:gd name="T7" fmla="*/ 19 h 23"/>
                <a:gd name="T8" fmla="*/ 5 w 14"/>
                <a:gd name="T9" fmla="*/ 19 h 23"/>
                <a:gd name="T10" fmla="*/ 5 w 14"/>
                <a:gd name="T11" fmla="*/ 19 h 23"/>
                <a:gd name="T12" fmla="*/ 9 w 14"/>
                <a:gd name="T13" fmla="*/ 19 h 23"/>
                <a:gd name="T14" fmla="*/ 9 w 14"/>
                <a:gd name="T15" fmla="*/ 14 h 23"/>
                <a:gd name="T16" fmla="*/ 9 w 14"/>
                <a:gd name="T17" fmla="*/ 14 h 23"/>
                <a:gd name="T18" fmla="*/ 9 w 14"/>
                <a:gd name="T19" fmla="*/ 10 h 23"/>
                <a:gd name="T20" fmla="*/ 9 w 14"/>
                <a:gd name="T21" fmla="*/ 10 h 23"/>
                <a:gd name="T22" fmla="*/ 9 w 14"/>
                <a:gd name="T23" fmla="*/ 10 h 23"/>
                <a:gd name="T24" fmla="*/ 9 w 14"/>
                <a:gd name="T25" fmla="*/ 10 h 23"/>
                <a:gd name="T26" fmla="*/ 5 w 14"/>
                <a:gd name="T27" fmla="*/ 5 h 23"/>
                <a:gd name="T28" fmla="*/ 0 w 14"/>
                <a:gd name="T29" fmla="*/ 0 h 23"/>
                <a:gd name="T30" fmla="*/ 0 w 14"/>
                <a:gd name="T31" fmla="*/ 0 h 23"/>
                <a:gd name="T32" fmla="*/ 0 w 14"/>
                <a:gd name="T33" fmla="*/ 0 h 23"/>
                <a:gd name="T34" fmla="*/ 5 w 14"/>
                <a:gd name="T35" fmla="*/ 0 h 23"/>
                <a:gd name="T36" fmla="*/ 5 w 14"/>
                <a:gd name="T37" fmla="*/ 0 h 23"/>
                <a:gd name="T38" fmla="*/ 5 w 14"/>
                <a:gd name="T39" fmla="*/ 0 h 23"/>
                <a:gd name="T40" fmla="*/ 9 w 14"/>
                <a:gd name="T41" fmla="*/ 5 h 23"/>
                <a:gd name="T42" fmla="*/ 9 w 14"/>
                <a:gd name="T43" fmla="*/ 5 h 23"/>
                <a:gd name="T44" fmla="*/ 9 w 14"/>
                <a:gd name="T45" fmla="*/ 5 h 23"/>
                <a:gd name="T46" fmla="*/ 9 w 14"/>
                <a:gd name="T47" fmla="*/ 5 h 23"/>
                <a:gd name="T48" fmla="*/ 9 w 14"/>
                <a:gd name="T49" fmla="*/ 5 h 23"/>
                <a:gd name="T50" fmla="*/ 9 w 14"/>
                <a:gd name="T51" fmla="*/ 10 h 23"/>
                <a:gd name="T52" fmla="*/ 9 w 14"/>
                <a:gd name="T53" fmla="*/ 10 h 23"/>
                <a:gd name="T54" fmla="*/ 14 w 14"/>
                <a:gd name="T55" fmla="*/ 10 h 23"/>
                <a:gd name="T56" fmla="*/ 14 w 14"/>
                <a:gd name="T57" fmla="*/ 14 h 23"/>
                <a:gd name="T58" fmla="*/ 9 w 14"/>
                <a:gd name="T59" fmla="*/ 14 h 23"/>
                <a:gd name="T60" fmla="*/ 9 w 14"/>
                <a:gd name="T61" fmla="*/ 19 h 23"/>
                <a:gd name="T62" fmla="*/ 5 w 14"/>
                <a:gd name="T6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23">
                  <a:moveTo>
                    <a:pt x="5" y="23"/>
                  </a:moveTo>
                  <a:lnTo>
                    <a:pt x="5" y="23"/>
                  </a:lnTo>
                  <a:lnTo>
                    <a:pt x="5" y="23"/>
                  </a:lnTo>
                  <a:lnTo>
                    <a:pt x="5" y="19"/>
                  </a:lnTo>
                  <a:lnTo>
                    <a:pt x="5" y="19"/>
                  </a:lnTo>
                  <a:lnTo>
                    <a:pt x="5" y="19"/>
                  </a:lnTo>
                  <a:lnTo>
                    <a:pt x="9" y="19"/>
                  </a:lnTo>
                  <a:lnTo>
                    <a:pt x="9" y="14"/>
                  </a:lnTo>
                  <a:lnTo>
                    <a:pt x="9" y="14"/>
                  </a:lnTo>
                  <a:lnTo>
                    <a:pt x="9" y="10"/>
                  </a:lnTo>
                  <a:lnTo>
                    <a:pt x="9" y="10"/>
                  </a:lnTo>
                  <a:lnTo>
                    <a:pt x="9" y="10"/>
                  </a:lnTo>
                  <a:lnTo>
                    <a:pt x="9" y="10"/>
                  </a:lnTo>
                  <a:lnTo>
                    <a:pt x="5" y="5"/>
                  </a:lnTo>
                  <a:lnTo>
                    <a:pt x="0" y="0"/>
                  </a:lnTo>
                  <a:lnTo>
                    <a:pt x="0" y="0"/>
                  </a:lnTo>
                  <a:lnTo>
                    <a:pt x="0" y="0"/>
                  </a:lnTo>
                  <a:lnTo>
                    <a:pt x="5" y="0"/>
                  </a:lnTo>
                  <a:lnTo>
                    <a:pt x="5" y="0"/>
                  </a:lnTo>
                  <a:lnTo>
                    <a:pt x="5" y="0"/>
                  </a:lnTo>
                  <a:lnTo>
                    <a:pt x="9" y="5"/>
                  </a:lnTo>
                  <a:lnTo>
                    <a:pt x="9" y="5"/>
                  </a:lnTo>
                  <a:lnTo>
                    <a:pt x="9" y="5"/>
                  </a:lnTo>
                  <a:lnTo>
                    <a:pt x="9" y="5"/>
                  </a:lnTo>
                  <a:lnTo>
                    <a:pt x="9" y="5"/>
                  </a:lnTo>
                  <a:lnTo>
                    <a:pt x="9" y="10"/>
                  </a:lnTo>
                  <a:lnTo>
                    <a:pt x="9" y="10"/>
                  </a:lnTo>
                  <a:lnTo>
                    <a:pt x="14" y="10"/>
                  </a:lnTo>
                  <a:lnTo>
                    <a:pt x="14" y="14"/>
                  </a:lnTo>
                  <a:lnTo>
                    <a:pt x="9" y="14"/>
                  </a:lnTo>
                  <a:lnTo>
                    <a:pt x="9" y="19"/>
                  </a:lnTo>
                  <a:lnTo>
                    <a:pt x="5" y="23"/>
                  </a:lnTo>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4" name="Freeform 241"/>
            <p:cNvSpPr>
              <a:spLocks/>
            </p:cNvSpPr>
            <p:nvPr/>
          </p:nvSpPr>
          <p:spPr bwMode="auto">
            <a:xfrm>
              <a:off x="1147222" y="2305805"/>
              <a:ext cx="13736" cy="6852"/>
            </a:xfrm>
            <a:custGeom>
              <a:avLst/>
              <a:gdLst>
                <a:gd name="T0" fmla="*/ 9 w 9"/>
                <a:gd name="T1" fmla="*/ 4 h 4"/>
                <a:gd name="T2" fmla="*/ 9 w 9"/>
                <a:gd name="T3" fmla="*/ 4 h 4"/>
                <a:gd name="T4" fmla="*/ 9 w 9"/>
                <a:gd name="T5" fmla="*/ 4 h 4"/>
                <a:gd name="T6" fmla="*/ 5 w 9"/>
                <a:gd name="T7" fmla="*/ 4 h 4"/>
                <a:gd name="T8" fmla="*/ 0 w 9"/>
                <a:gd name="T9" fmla="*/ 0 h 4"/>
                <a:gd name="T10" fmla="*/ 0 w 9"/>
                <a:gd name="T11" fmla="*/ 0 h 4"/>
                <a:gd name="T12" fmla="*/ 0 w 9"/>
                <a:gd name="T13" fmla="*/ 0 h 4"/>
                <a:gd name="T14" fmla="*/ 5 w 9"/>
                <a:gd name="T15" fmla="*/ 0 h 4"/>
                <a:gd name="T16" fmla="*/ 5 w 9"/>
                <a:gd name="T17" fmla="*/ 4 h 4"/>
                <a:gd name="T18" fmla="*/ 9 w 9"/>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9" y="4"/>
                  </a:moveTo>
                  <a:lnTo>
                    <a:pt x="9" y="4"/>
                  </a:lnTo>
                  <a:lnTo>
                    <a:pt x="9" y="4"/>
                  </a:lnTo>
                  <a:lnTo>
                    <a:pt x="5" y="4"/>
                  </a:lnTo>
                  <a:lnTo>
                    <a:pt x="0" y="0"/>
                  </a:lnTo>
                  <a:lnTo>
                    <a:pt x="0" y="0"/>
                  </a:lnTo>
                  <a:lnTo>
                    <a:pt x="0" y="0"/>
                  </a:lnTo>
                  <a:lnTo>
                    <a:pt x="5" y="0"/>
                  </a:lnTo>
                  <a:lnTo>
                    <a:pt x="5" y="4"/>
                  </a:lnTo>
                  <a:lnTo>
                    <a:pt x="9" y="4"/>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5" name="Freeform 242"/>
            <p:cNvSpPr>
              <a:spLocks/>
            </p:cNvSpPr>
            <p:nvPr/>
          </p:nvSpPr>
          <p:spPr bwMode="auto">
            <a:xfrm>
              <a:off x="1147222" y="2305805"/>
              <a:ext cx="13736" cy="6852"/>
            </a:xfrm>
            <a:custGeom>
              <a:avLst/>
              <a:gdLst>
                <a:gd name="T0" fmla="*/ 9 w 9"/>
                <a:gd name="T1" fmla="*/ 4 h 4"/>
                <a:gd name="T2" fmla="*/ 9 w 9"/>
                <a:gd name="T3" fmla="*/ 4 h 4"/>
                <a:gd name="T4" fmla="*/ 9 w 9"/>
                <a:gd name="T5" fmla="*/ 4 h 4"/>
                <a:gd name="T6" fmla="*/ 5 w 9"/>
                <a:gd name="T7" fmla="*/ 4 h 4"/>
                <a:gd name="T8" fmla="*/ 0 w 9"/>
                <a:gd name="T9" fmla="*/ 0 h 4"/>
                <a:gd name="T10" fmla="*/ 0 w 9"/>
                <a:gd name="T11" fmla="*/ 0 h 4"/>
                <a:gd name="T12" fmla="*/ 0 w 9"/>
                <a:gd name="T13" fmla="*/ 0 h 4"/>
                <a:gd name="T14" fmla="*/ 5 w 9"/>
                <a:gd name="T15" fmla="*/ 0 h 4"/>
                <a:gd name="T16" fmla="*/ 5 w 9"/>
                <a:gd name="T17" fmla="*/ 4 h 4"/>
                <a:gd name="T18" fmla="*/ 9 w 9"/>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9" y="4"/>
                  </a:moveTo>
                  <a:lnTo>
                    <a:pt x="9" y="4"/>
                  </a:lnTo>
                  <a:lnTo>
                    <a:pt x="9" y="4"/>
                  </a:lnTo>
                  <a:lnTo>
                    <a:pt x="5" y="4"/>
                  </a:lnTo>
                  <a:lnTo>
                    <a:pt x="0" y="0"/>
                  </a:lnTo>
                  <a:lnTo>
                    <a:pt x="0" y="0"/>
                  </a:lnTo>
                  <a:lnTo>
                    <a:pt x="0" y="0"/>
                  </a:lnTo>
                  <a:lnTo>
                    <a:pt x="5" y="0"/>
                  </a:lnTo>
                  <a:lnTo>
                    <a:pt x="5" y="4"/>
                  </a:lnTo>
                  <a:lnTo>
                    <a:pt x="9" y="4"/>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6" name="Freeform 243"/>
            <p:cNvSpPr>
              <a:spLocks/>
            </p:cNvSpPr>
            <p:nvPr/>
          </p:nvSpPr>
          <p:spPr bwMode="auto">
            <a:xfrm>
              <a:off x="1409718" y="233663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7" name="Freeform 244"/>
            <p:cNvSpPr>
              <a:spLocks/>
            </p:cNvSpPr>
            <p:nvPr/>
          </p:nvSpPr>
          <p:spPr bwMode="auto">
            <a:xfrm>
              <a:off x="1409718" y="233663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8" name="Freeform 245"/>
            <p:cNvSpPr>
              <a:spLocks noEditPoints="1"/>
            </p:cNvSpPr>
            <p:nvPr/>
          </p:nvSpPr>
          <p:spPr bwMode="auto">
            <a:xfrm>
              <a:off x="1223529" y="2358901"/>
              <a:ext cx="186189" cy="186693"/>
            </a:xfrm>
            <a:custGeom>
              <a:avLst/>
              <a:gdLst>
                <a:gd name="T0" fmla="*/ 18 w 122"/>
                <a:gd name="T1" fmla="*/ 104 h 109"/>
                <a:gd name="T2" fmla="*/ 18 w 122"/>
                <a:gd name="T3" fmla="*/ 104 h 109"/>
                <a:gd name="T4" fmla="*/ 18 w 122"/>
                <a:gd name="T5" fmla="*/ 109 h 109"/>
                <a:gd name="T6" fmla="*/ 13 w 122"/>
                <a:gd name="T7" fmla="*/ 104 h 109"/>
                <a:gd name="T8" fmla="*/ 18 w 122"/>
                <a:gd name="T9" fmla="*/ 104 h 109"/>
                <a:gd name="T10" fmla="*/ 13 w 122"/>
                <a:gd name="T11" fmla="*/ 104 h 109"/>
                <a:gd name="T12" fmla="*/ 13 w 122"/>
                <a:gd name="T13" fmla="*/ 104 h 109"/>
                <a:gd name="T14" fmla="*/ 13 w 122"/>
                <a:gd name="T15" fmla="*/ 104 h 109"/>
                <a:gd name="T16" fmla="*/ 13 w 122"/>
                <a:gd name="T17" fmla="*/ 100 h 109"/>
                <a:gd name="T18" fmla="*/ 18 w 122"/>
                <a:gd name="T19" fmla="*/ 104 h 109"/>
                <a:gd name="T20" fmla="*/ 18 w 122"/>
                <a:gd name="T21" fmla="*/ 104 h 109"/>
                <a:gd name="T22" fmla="*/ 9 w 122"/>
                <a:gd name="T23" fmla="*/ 104 h 109"/>
                <a:gd name="T24" fmla="*/ 9 w 122"/>
                <a:gd name="T25" fmla="*/ 104 h 109"/>
                <a:gd name="T26" fmla="*/ 4 w 122"/>
                <a:gd name="T27" fmla="*/ 104 h 109"/>
                <a:gd name="T28" fmla="*/ 4 w 122"/>
                <a:gd name="T29" fmla="*/ 104 h 109"/>
                <a:gd name="T30" fmla="*/ 0 w 122"/>
                <a:gd name="T31" fmla="*/ 100 h 109"/>
                <a:gd name="T32" fmla="*/ 0 w 122"/>
                <a:gd name="T33" fmla="*/ 100 h 109"/>
                <a:gd name="T34" fmla="*/ 0 w 122"/>
                <a:gd name="T35" fmla="*/ 100 h 109"/>
                <a:gd name="T36" fmla="*/ 4 w 122"/>
                <a:gd name="T37" fmla="*/ 100 h 109"/>
                <a:gd name="T38" fmla="*/ 4 w 122"/>
                <a:gd name="T39" fmla="*/ 104 h 109"/>
                <a:gd name="T40" fmla="*/ 4 w 122"/>
                <a:gd name="T41" fmla="*/ 104 h 109"/>
                <a:gd name="T42" fmla="*/ 9 w 122"/>
                <a:gd name="T43" fmla="*/ 104 h 109"/>
                <a:gd name="T44" fmla="*/ 122 w 122"/>
                <a:gd name="T45" fmla="*/ 0 h 109"/>
                <a:gd name="T46" fmla="*/ 122 w 122"/>
                <a:gd name="T47" fmla="*/ 0 h 109"/>
                <a:gd name="T48" fmla="*/ 122 w 122"/>
                <a:gd name="T49" fmla="*/ 0 h 109"/>
                <a:gd name="T50" fmla="*/ 122 w 122"/>
                <a:gd name="T51" fmla="*/ 0 h 109"/>
                <a:gd name="T52" fmla="*/ 122 w 122"/>
                <a:gd name="T53" fmla="*/ 0 h 109"/>
                <a:gd name="T54" fmla="*/ 122 w 122"/>
                <a:gd name="T55" fmla="*/ 0 h 109"/>
                <a:gd name="T56" fmla="*/ 122 w 122"/>
                <a:gd name="T57" fmla="*/ 0 h 109"/>
                <a:gd name="T58" fmla="*/ 122 w 122"/>
                <a:gd name="T59" fmla="*/ 0 h 109"/>
                <a:gd name="T60" fmla="*/ 122 w 122"/>
                <a:gd name="T61" fmla="*/ 0 h 109"/>
                <a:gd name="T62" fmla="*/ 122 w 122"/>
                <a:gd name="T63" fmla="*/ 0 h 109"/>
                <a:gd name="T64" fmla="*/ 117 w 122"/>
                <a:gd name="T65" fmla="*/ 0 h 109"/>
                <a:gd name="T66" fmla="*/ 117 w 122"/>
                <a:gd name="T67" fmla="*/ 0 h 109"/>
                <a:gd name="T68" fmla="*/ 117 w 122"/>
                <a:gd name="T69" fmla="*/ 0 h 109"/>
                <a:gd name="T70" fmla="*/ 117 w 122"/>
                <a:gd name="T71" fmla="*/ 0 h 109"/>
                <a:gd name="T72" fmla="*/ 117 w 122"/>
                <a:gd name="T73" fmla="*/ 0 h 109"/>
                <a:gd name="T74" fmla="*/ 117 w 122"/>
                <a:gd name="T75" fmla="*/ 0 h 109"/>
                <a:gd name="T76" fmla="*/ 117 w 122"/>
                <a:gd name="T77" fmla="*/ 0 h 109"/>
                <a:gd name="T78" fmla="*/ 117 w 122"/>
                <a:gd name="T79" fmla="*/ 0 h 109"/>
                <a:gd name="T80" fmla="*/ 117 w 122"/>
                <a:gd name="T8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09">
                  <a:moveTo>
                    <a:pt x="18" y="104"/>
                  </a:moveTo>
                  <a:lnTo>
                    <a:pt x="18" y="104"/>
                  </a:lnTo>
                  <a:lnTo>
                    <a:pt x="18" y="109"/>
                  </a:lnTo>
                  <a:lnTo>
                    <a:pt x="13" y="104"/>
                  </a:lnTo>
                  <a:lnTo>
                    <a:pt x="18" y="104"/>
                  </a:lnTo>
                  <a:lnTo>
                    <a:pt x="13" y="104"/>
                  </a:lnTo>
                  <a:lnTo>
                    <a:pt x="13" y="104"/>
                  </a:lnTo>
                  <a:lnTo>
                    <a:pt x="13" y="104"/>
                  </a:lnTo>
                  <a:lnTo>
                    <a:pt x="13" y="100"/>
                  </a:lnTo>
                  <a:lnTo>
                    <a:pt x="18" y="104"/>
                  </a:lnTo>
                  <a:lnTo>
                    <a:pt x="18" y="104"/>
                  </a:lnTo>
                  <a:close/>
                  <a:moveTo>
                    <a:pt x="9" y="104"/>
                  </a:moveTo>
                  <a:lnTo>
                    <a:pt x="9" y="104"/>
                  </a:lnTo>
                  <a:lnTo>
                    <a:pt x="4" y="104"/>
                  </a:lnTo>
                  <a:lnTo>
                    <a:pt x="4" y="104"/>
                  </a:lnTo>
                  <a:lnTo>
                    <a:pt x="0" y="100"/>
                  </a:lnTo>
                  <a:lnTo>
                    <a:pt x="0" y="100"/>
                  </a:lnTo>
                  <a:lnTo>
                    <a:pt x="0" y="100"/>
                  </a:lnTo>
                  <a:lnTo>
                    <a:pt x="4" y="100"/>
                  </a:lnTo>
                  <a:lnTo>
                    <a:pt x="4" y="104"/>
                  </a:lnTo>
                  <a:lnTo>
                    <a:pt x="4" y="104"/>
                  </a:lnTo>
                  <a:lnTo>
                    <a:pt x="9" y="104"/>
                  </a:lnTo>
                  <a:close/>
                  <a:moveTo>
                    <a:pt x="122" y="0"/>
                  </a:moveTo>
                  <a:lnTo>
                    <a:pt x="122" y="0"/>
                  </a:lnTo>
                  <a:lnTo>
                    <a:pt x="122" y="0"/>
                  </a:lnTo>
                  <a:lnTo>
                    <a:pt x="122" y="0"/>
                  </a:lnTo>
                  <a:lnTo>
                    <a:pt x="122" y="0"/>
                  </a:lnTo>
                  <a:lnTo>
                    <a:pt x="122" y="0"/>
                  </a:lnTo>
                  <a:lnTo>
                    <a:pt x="122" y="0"/>
                  </a:lnTo>
                  <a:lnTo>
                    <a:pt x="122" y="0"/>
                  </a:lnTo>
                  <a:lnTo>
                    <a:pt x="122" y="0"/>
                  </a:lnTo>
                  <a:lnTo>
                    <a:pt x="122" y="0"/>
                  </a:lnTo>
                  <a:close/>
                  <a:moveTo>
                    <a:pt x="117" y="0"/>
                  </a:moveTo>
                  <a:lnTo>
                    <a:pt x="117" y="0"/>
                  </a:lnTo>
                  <a:lnTo>
                    <a:pt x="117" y="0"/>
                  </a:lnTo>
                  <a:lnTo>
                    <a:pt x="117" y="0"/>
                  </a:lnTo>
                  <a:lnTo>
                    <a:pt x="117" y="0"/>
                  </a:lnTo>
                  <a:lnTo>
                    <a:pt x="117" y="0"/>
                  </a:lnTo>
                  <a:lnTo>
                    <a:pt x="117" y="0"/>
                  </a:lnTo>
                  <a:lnTo>
                    <a:pt x="117" y="0"/>
                  </a:lnTo>
                  <a:lnTo>
                    <a:pt x="117" y="0"/>
                  </a:lnTo>
                  <a:close/>
                </a:path>
              </a:pathLst>
            </a:custGeom>
            <a:solidFill>
              <a:srgbClr val="01FF15">
                <a:alpha val="15000"/>
              </a:srgb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9" name="Freeform 246"/>
            <p:cNvSpPr>
              <a:spLocks noEditPoints="1"/>
            </p:cNvSpPr>
            <p:nvPr/>
          </p:nvSpPr>
          <p:spPr bwMode="auto">
            <a:xfrm>
              <a:off x="1223529" y="2358901"/>
              <a:ext cx="186189" cy="186693"/>
            </a:xfrm>
            <a:custGeom>
              <a:avLst/>
              <a:gdLst>
                <a:gd name="T0" fmla="*/ 18 w 122"/>
                <a:gd name="T1" fmla="*/ 104 h 109"/>
                <a:gd name="T2" fmla="*/ 18 w 122"/>
                <a:gd name="T3" fmla="*/ 104 h 109"/>
                <a:gd name="T4" fmla="*/ 18 w 122"/>
                <a:gd name="T5" fmla="*/ 109 h 109"/>
                <a:gd name="T6" fmla="*/ 13 w 122"/>
                <a:gd name="T7" fmla="*/ 104 h 109"/>
                <a:gd name="T8" fmla="*/ 18 w 122"/>
                <a:gd name="T9" fmla="*/ 104 h 109"/>
                <a:gd name="T10" fmla="*/ 13 w 122"/>
                <a:gd name="T11" fmla="*/ 104 h 109"/>
                <a:gd name="T12" fmla="*/ 13 w 122"/>
                <a:gd name="T13" fmla="*/ 104 h 109"/>
                <a:gd name="T14" fmla="*/ 13 w 122"/>
                <a:gd name="T15" fmla="*/ 104 h 109"/>
                <a:gd name="T16" fmla="*/ 13 w 122"/>
                <a:gd name="T17" fmla="*/ 100 h 109"/>
                <a:gd name="T18" fmla="*/ 18 w 122"/>
                <a:gd name="T19" fmla="*/ 104 h 109"/>
                <a:gd name="T20" fmla="*/ 18 w 122"/>
                <a:gd name="T21" fmla="*/ 104 h 109"/>
                <a:gd name="T22" fmla="*/ 9 w 122"/>
                <a:gd name="T23" fmla="*/ 104 h 109"/>
                <a:gd name="T24" fmla="*/ 9 w 122"/>
                <a:gd name="T25" fmla="*/ 104 h 109"/>
                <a:gd name="T26" fmla="*/ 4 w 122"/>
                <a:gd name="T27" fmla="*/ 104 h 109"/>
                <a:gd name="T28" fmla="*/ 4 w 122"/>
                <a:gd name="T29" fmla="*/ 104 h 109"/>
                <a:gd name="T30" fmla="*/ 0 w 122"/>
                <a:gd name="T31" fmla="*/ 100 h 109"/>
                <a:gd name="T32" fmla="*/ 0 w 122"/>
                <a:gd name="T33" fmla="*/ 100 h 109"/>
                <a:gd name="T34" fmla="*/ 0 w 122"/>
                <a:gd name="T35" fmla="*/ 100 h 109"/>
                <a:gd name="T36" fmla="*/ 4 w 122"/>
                <a:gd name="T37" fmla="*/ 100 h 109"/>
                <a:gd name="T38" fmla="*/ 4 w 122"/>
                <a:gd name="T39" fmla="*/ 104 h 109"/>
                <a:gd name="T40" fmla="*/ 4 w 122"/>
                <a:gd name="T41" fmla="*/ 104 h 109"/>
                <a:gd name="T42" fmla="*/ 9 w 122"/>
                <a:gd name="T43" fmla="*/ 104 h 109"/>
                <a:gd name="T44" fmla="*/ 122 w 122"/>
                <a:gd name="T45" fmla="*/ 0 h 109"/>
                <a:gd name="T46" fmla="*/ 122 w 122"/>
                <a:gd name="T47" fmla="*/ 0 h 109"/>
                <a:gd name="T48" fmla="*/ 122 w 122"/>
                <a:gd name="T49" fmla="*/ 0 h 109"/>
                <a:gd name="T50" fmla="*/ 122 w 122"/>
                <a:gd name="T51" fmla="*/ 0 h 109"/>
                <a:gd name="T52" fmla="*/ 122 w 122"/>
                <a:gd name="T53" fmla="*/ 0 h 109"/>
                <a:gd name="T54" fmla="*/ 122 w 122"/>
                <a:gd name="T55" fmla="*/ 0 h 109"/>
                <a:gd name="T56" fmla="*/ 122 w 122"/>
                <a:gd name="T57" fmla="*/ 0 h 109"/>
                <a:gd name="T58" fmla="*/ 122 w 122"/>
                <a:gd name="T59" fmla="*/ 0 h 109"/>
                <a:gd name="T60" fmla="*/ 122 w 122"/>
                <a:gd name="T61" fmla="*/ 0 h 109"/>
                <a:gd name="T62" fmla="*/ 122 w 122"/>
                <a:gd name="T63" fmla="*/ 0 h 109"/>
                <a:gd name="T64" fmla="*/ 117 w 122"/>
                <a:gd name="T65" fmla="*/ 0 h 109"/>
                <a:gd name="T66" fmla="*/ 117 w 122"/>
                <a:gd name="T67" fmla="*/ 0 h 109"/>
                <a:gd name="T68" fmla="*/ 117 w 122"/>
                <a:gd name="T69" fmla="*/ 0 h 109"/>
                <a:gd name="T70" fmla="*/ 117 w 122"/>
                <a:gd name="T71" fmla="*/ 0 h 109"/>
                <a:gd name="T72" fmla="*/ 117 w 122"/>
                <a:gd name="T73" fmla="*/ 0 h 109"/>
                <a:gd name="T74" fmla="*/ 117 w 122"/>
                <a:gd name="T75" fmla="*/ 0 h 109"/>
                <a:gd name="T76" fmla="*/ 117 w 122"/>
                <a:gd name="T77" fmla="*/ 0 h 109"/>
                <a:gd name="T78" fmla="*/ 117 w 122"/>
                <a:gd name="T79" fmla="*/ 0 h 109"/>
                <a:gd name="T80" fmla="*/ 117 w 122"/>
                <a:gd name="T8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09">
                  <a:moveTo>
                    <a:pt x="18" y="104"/>
                  </a:moveTo>
                  <a:lnTo>
                    <a:pt x="18" y="104"/>
                  </a:lnTo>
                  <a:lnTo>
                    <a:pt x="18" y="109"/>
                  </a:lnTo>
                  <a:lnTo>
                    <a:pt x="13" y="104"/>
                  </a:lnTo>
                  <a:lnTo>
                    <a:pt x="18" y="104"/>
                  </a:lnTo>
                  <a:lnTo>
                    <a:pt x="13" y="104"/>
                  </a:lnTo>
                  <a:lnTo>
                    <a:pt x="13" y="104"/>
                  </a:lnTo>
                  <a:lnTo>
                    <a:pt x="13" y="104"/>
                  </a:lnTo>
                  <a:lnTo>
                    <a:pt x="13" y="100"/>
                  </a:lnTo>
                  <a:lnTo>
                    <a:pt x="18" y="104"/>
                  </a:lnTo>
                  <a:lnTo>
                    <a:pt x="18" y="104"/>
                  </a:lnTo>
                  <a:moveTo>
                    <a:pt x="9" y="104"/>
                  </a:moveTo>
                  <a:lnTo>
                    <a:pt x="9" y="104"/>
                  </a:lnTo>
                  <a:lnTo>
                    <a:pt x="4" y="104"/>
                  </a:lnTo>
                  <a:lnTo>
                    <a:pt x="4" y="104"/>
                  </a:lnTo>
                  <a:lnTo>
                    <a:pt x="0" y="100"/>
                  </a:lnTo>
                  <a:lnTo>
                    <a:pt x="0" y="100"/>
                  </a:lnTo>
                  <a:lnTo>
                    <a:pt x="0" y="100"/>
                  </a:lnTo>
                  <a:lnTo>
                    <a:pt x="4" y="100"/>
                  </a:lnTo>
                  <a:lnTo>
                    <a:pt x="4" y="104"/>
                  </a:lnTo>
                  <a:lnTo>
                    <a:pt x="4" y="104"/>
                  </a:lnTo>
                  <a:lnTo>
                    <a:pt x="9" y="104"/>
                  </a:lnTo>
                  <a:moveTo>
                    <a:pt x="122" y="0"/>
                  </a:moveTo>
                  <a:lnTo>
                    <a:pt x="122" y="0"/>
                  </a:lnTo>
                  <a:lnTo>
                    <a:pt x="122" y="0"/>
                  </a:lnTo>
                  <a:lnTo>
                    <a:pt x="122" y="0"/>
                  </a:lnTo>
                  <a:lnTo>
                    <a:pt x="122" y="0"/>
                  </a:lnTo>
                  <a:lnTo>
                    <a:pt x="122" y="0"/>
                  </a:lnTo>
                  <a:lnTo>
                    <a:pt x="122" y="0"/>
                  </a:lnTo>
                  <a:lnTo>
                    <a:pt x="122" y="0"/>
                  </a:lnTo>
                  <a:lnTo>
                    <a:pt x="122" y="0"/>
                  </a:lnTo>
                  <a:lnTo>
                    <a:pt x="122" y="0"/>
                  </a:lnTo>
                  <a:moveTo>
                    <a:pt x="117" y="0"/>
                  </a:moveTo>
                  <a:lnTo>
                    <a:pt x="117" y="0"/>
                  </a:lnTo>
                  <a:lnTo>
                    <a:pt x="117" y="0"/>
                  </a:lnTo>
                  <a:lnTo>
                    <a:pt x="117" y="0"/>
                  </a:lnTo>
                  <a:lnTo>
                    <a:pt x="117" y="0"/>
                  </a:lnTo>
                  <a:lnTo>
                    <a:pt x="117" y="0"/>
                  </a:lnTo>
                  <a:lnTo>
                    <a:pt x="117" y="0"/>
                  </a:lnTo>
                  <a:lnTo>
                    <a:pt x="117" y="0"/>
                  </a:lnTo>
                  <a:lnTo>
                    <a:pt x="117" y="0"/>
                  </a:lnTo>
                </a:path>
              </a:pathLst>
            </a:custGeom>
            <a:solidFill>
              <a:schemeClr val="tx1">
                <a:alpha val="15000"/>
              </a:scheme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0" name="Freeform 247"/>
            <p:cNvSpPr>
              <a:spLocks noEditPoints="1"/>
            </p:cNvSpPr>
            <p:nvPr/>
          </p:nvSpPr>
          <p:spPr bwMode="auto">
            <a:xfrm>
              <a:off x="1437189" y="2352050"/>
              <a:ext cx="6105" cy="30830"/>
            </a:xfrm>
            <a:custGeom>
              <a:avLst/>
              <a:gdLst>
                <a:gd name="T0" fmla="*/ 0 w 4"/>
                <a:gd name="T1" fmla="*/ 13 h 18"/>
                <a:gd name="T2" fmla="*/ 0 w 4"/>
                <a:gd name="T3" fmla="*/ 13 h 18"/>
                <a:gd name="T4" fmla="*/ 0 w 4"/>
                <a:gd name="T5" fmla="*/ 18 h 18"/>
                <a:gd name="T6" fmla="*/ 0 w 4"/>
                <a:gd name="T7" fmla="*/ 13 h 18"/>
                <a:gd name="T8" fmla="*/ 0 w 4"/>
                <a:gd name="T9" fmla="*/ 13 h 18"/>
                <a:gd name="T10" fmla="*/ 0 w 4"/>
                <a:gd name="T11" fmla="*/ 13 h 18"/>
                <a:gd name="T12" fmla="*/ 0 w 4"/>
                <a:gd name="T13" fmla="*/ 13 h 18"/>
                <a:gd name="T14" fmla="*/ 0 w 4"/>
                <a:gd name="T15" fmla="*/ 13 h 18"/>
                <a:gd name="T16" fmla="*/ 0 w 4"/>
                <a:gd name="T17" fmla="*/ 13 h 18"/>
                <a:gd name="T18" fmla="*/ 0 w 4"/>
                <a:gd name="T19" fmla="*/ 13 h 18"/>
                <a:gd name="T20" fmla="*/ 0 w 4"/>
                <a:gd name="T21" fmla="*/ 13 h 18"/>
                <a:gd name="T22" fmla="*/ 0 w 4"/>
                <a:gd name="T23" fmla="*/ 13 h 18"/>
                <a:gd name="T24" fmla="*/ 0 w 4"/>
                <a:gd name="T25" fmla="*/ 13 h 18"/>
                <a:gd name="T26" fmla="*/ 0 w 4"/>
                <a:gd name="T27" fmla="*/ 4 h 18"/>
                <a:gd name="T28" fmla="*/ 0 w 4"/>
                <a:gd name="T29" fmla="*/ 4 h 18"/>
                <a:gd name="T30" fmla="*/ 0 w 4"/>
                <a:gd name="T31" fmla="*/ 4 h 18"/>
                <a:gd name="T32" fmla="*/ 0 w 4"/>
                <a:gd name="T33" fmla="*/ 4 h 18"/>
                <a:gd name="T34" fmla="*/ 0 w 4"/>
                <a:gd name="T35" fmla="*/ 4 h 18"/>
                <a:gd name="T36" fmla="*/ 0 w 4"/>
                <a:gd name="T37" fmla="*/ 4 h 18"/>
                <a:gd name="T38" fmla="*/ 0 w 4"/>
                <a:gd name="T39" fmla="*/ 0 h 18"/>
                <a:gd name="T40" fmla="*/ 0 w 4"/>
                <a:gd name="T41" fmla="*/ 4 h 18"/>
                <a:gd name="T42" fmla="*/ 0 w 4"/>
                <a:gd name="T43" fmla="*/ 4 h 18"/>
                <a:gd name="T44" fmla="*/ 4 w 4"/>
                <a:gd name="T45" fmla="*/ 4 h 18"/>
                <a:gd name="T46" fmla="*/ 0 w 4"/>
                <a:gd name="T4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18">
                  <a:moveTo>
                    <a:pt x="0" y="13"/>
                  </a:moveTo>
                  <a:lnTo>
                    <a:pt x="0" y="13"/>
                  </a:lnTo>
                  <a:lnTo>
                    <a:pt x="0" y="18"/>
                  </a:lnTo>
                  <a:lnTo>
                    <a:pt x="0" y="13"/>
                  </a:lnTo>
                  <a:lnTo>
                    <a:pt x="0" y="13"/>
                  </a:lnTo>
                  <a:lnTo>
                    <a:pt x="0" y="13"/>
                  </a:lnTo>
                  <a:lnTo>
                    <a:pt x="0" y="13"/>
                  </a:lnTo>
                  <a:lnTo>
                    <a:pt x="0" y="13"/>
                  </a:lnTo>
                  <a:lnTo>
                    <a:pt x="0" y="13"/>
                  </a:lnTo>
                  <a:lnTo>
                    <a:pt x="0" y="13"/>
                  </a:lnTo>
                  <a:lnTo>
                    <a:pt x="0" y="13"/>
                  </a:lnTo>
                  <a:lnTo>
                    <a:pt x="0" y="13"/>
                  </a:lnTo>
                  <a:lnTo>
                    <a:pt x="0" y="13"/>
                  </a:lnTo>
                  <a:close/>
                  <a:moveTo>
                    <a:pt x="0" y="4"/>
                  </a:moveTo>
                  <a:lnTo>
                    <a:pt x="0" y="4"/>
                  </a:lnTo>
                  <a:lnTo>
                    <a:pt x="0" y="4"/>
                  </a:lnTo>
                  <a:lnTo>
                    <a:pt x="0" y="4"/>
                  </a:lnTo>
                  <a:lnTo>
                    <a:pt x="0" y="4"/>
                  </a:lnTo>
                  <a:lnTo>
                    <a:pt x="0" y="4"/>
                  </a:lnTo>
                  <a:lnTo>
                    <a:pt x="0" y="0"/>
                  </a:lnTo>
                  <a:lnTo>
                    <a:pt x="0" y="4"/>
                  </a:lnTo>
                  <a:lnTo>
                    <a:pt x="0" y="4"/>
                  </a:lnTo>
                  <a:lnTo>
                    <a:pt x="4" y="4"/>
                  </a:lnTo>
                  <a:lnTo>
                    <a:pt x="0" y="4"/>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1" name="Freeform 248"/>
            <p:cNvSpPr>
              <a:spLocks noEditPoints="1"/>
            </p:cNvSpPr>
            <p:nvPr/>
          </p:nvSpPr>
          <p:spPr bwMode="auto">
            <a:xfrm>
              <a:off x="1437189" y="2352050"/>
              <a:ext cx="6105" cy="30830"/>
            </a:xfrm>
            <a:custGeom>
              <a:avLst/>
              <a:gdLst>
                <a:gd name="T0" fmla="*/ 0 w 4"/>
                <a:gd name="T1" fmla="*/ 13 h 18"/>
                <a:gd name="T2" fmla="*/ 0 w 4"/>
                <a:gd name="T3" fmla="*/ 13 h 18"/>
                <a:gd name="T4" fmla="*/ 0 w 4"/>
                <a:gd name="T5" fmla="*/ 18 h 18"/>
                <a:gd name="T6" fmla="*/ 0 w 4"/>
                <a:gd name="T7" fmla="*/ 13 h 18"/>
                <a:gd name="T8" fmla="*/ 0 w 4"/>
                <a:gd name="T9" fmla="*/ 13 h 18"/>
                <a:gd name="T10" fmla="*/ 0 w 4"/>
                <a:gd name="T11" fmla="*/ 13 h 18"/>
                <a:gd name="T12" fmla="*/ 0 w 4"/>
                <a:gd name="T13" fmla="*/ 13 h 18"/>
                <a:gd name="T14" fmla="*/ 0 w 4"/>
                <a:gd name="T15" fmla="*/ 13 h 18"/>
                <a:gd name="T16" fmla="*/ 0 w 4"/>
                <a:gd name="T17" fmla="*/ 13 h 18"/>
                <a:gd name="T18" fmla="*/ 0 w 4"/>
                <a:gd name="T19" fmla="*/ 13 h 18"/>
                <a:gd name="T20" fmla="*/ 0 w 4"/>
                <a:gd name="T21" fmla="*/ 13 h 18"/>
                <a:gd name="T22" fmla="*/ 0 w 4"/>
                <a:gd name="T23" fmla="*/ 13 h 18"/>
                <a:gd name="T24" fmla="*/ 0 w 4"/>
                <a:gd name="T25" fmla="*/ 13 h 18"/>
                <a:gd name="T26" fmla="*/ 0 w 4"/>
                <a:gd name="T27" fmla="*/ 4 h 18"/>
                <a:gd name="T28" fmla="*/ 0 w 4"/>
                <a:gd name="T29" fmla="*/ 4 h 18"/>
                <a:gd name="T30" fmla="*/ 0 w 4"/>
                <a:gd name="T31" fmla="*/ 4 h 18"/>
                <a:gd name="T32" fmla="*/ 0 w 4"/>
                <a:gd name="T33" fmla="*/ 4 h 18"/>
                <a:gd name="T34" fmla="*/ 0 w 4"/>
                <a:gd name="T35" fmla="*/ 4 h 18"/>
                <a:gd name="T36" fmla="*/ 0 w 4"/>
                <a:gd name="T37" fmla="*/ 4 h 18"/>
                <a:gd name="T38" fmla="*/ 0 w 4"/>
                <a:gd name="T39" fmla="*/ 0 h 18"/>
                <a:gd name="T40" fmla="*/ 0 w 4"/>
                <a:gd name="T41" fmla="*/ 4 h 18"/>
                <a:gd name="T42" fmla="*/ 0 w 4"/>
                <a:gd name="T43" fmla="*/ 4 h 18"/>
                <a:gd name="T44" fmla="*/ 4 w 4"/>
                <a:gd name="T45" fmla="*/ 4 h 18"/>
                <a:gd name="T46" fmla="*/ 0 w 4"/>
                <a:gd name="T4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18">
                  <a:moveTo>
                    <a:pt x="0" y="13"/>
                  </a:moveTo>
                  <a:lnTo>
                    <a:pt x="0" y="13"/>
                  </a:lnTo>
                  <a:lnTo>
                    <a:pt x="0" y="18"/>
                  </a:lnTo>
                  <a:lnTo>
                    <a:pt x="0" y="13"/>
                  </a:lnTo>
                  <a:lnTo>
                    <a:pt x="0" y="13"/>
                  </a:lnTo>
                  <a:lnTo>
                    <a:pt x="0" y="13"/>
                  </a:lnTo>
                  <a:lnTo>
                    <a:pt x="0" y="13"/>
                  </a:lnTo>
                  <a:lnTo>
                    <a:pt x="0" y="13"/>
                  </a:lnTo>
                  <a:lnTo>
                    <a:pt x="0" y="13"/>
                  </a:lnTo>
                  <a:lnTo>
                    <a:pt x="0" y="13"/>
                  </a:lnTo>
                  <a:lnTo>
                    <a:pt x="0" y="13"/>
                  </a:lnTo>
                  <a:lnTo>
                    <a:pt x="0" y="13"/>
                  </a:lnTo>
                  <a:lnTo>
                    <a:pt x="0" y="13"/>
                  </a:lnTo>
                  <a:moveTo>
                    <a:pt x="0" y="4"/>
                  </a:moveTo>
                  <a:lnTo>
                    <a:pt x="0" y="4"/>
                  </a:lnTo>
                  <a:lnTo>
                    <a:pt x="0" y="4"/>
                  </a:lnTo>
                  <a:lnTo>
                    <a:pt x="0" y="4"/>
                  </a:lnTo>
                  <a:lnTo>
                    <a:pt x="0" y="4"/>
                  </a:lnTo>
                  <a:lnTo>
                    <a:pt x="0" y="4"/>
                  </a:lnTo>
                  <a:lnTo>
                    <a:pt x="0" y="0"/>
                  </a:lnTo>
                  <a:lnTo>
                    <a:pt x="0" y="4"/>
                  </a:lnTo>
                  <a:lnTo>
                    <a:pt x="0" y="4"/>
                  </a:lnTo>
                  <a:lnTo>
                    <a:pt x="4" y="4"/>
                  </a:lnTo>
                  <a:lnTo>
                    <a:pt x="0" y="4"/>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2" name="Freeform 249"/>
            <p:cNvSpPr>
              <a:spLocks/>
            </p:cNvSpPr>
            <p:nvPr/>
          </p:nvSpPr>
          <p:spPr bwMode="auto">
            <a:xfrm>
              <a:off x="1409718" y="2352050"/>
              <a:ext cx="6105" cy="0"/>
            </a:xfrm>
            <a:custGeom>
              <a:avLst/>
              <a:gdLst>
                <a:gd name="T0" fmla="*/ 4 w 4"/>
                <a:gd name="T1" fmla="*/ 4 w 4"/>
                <a:gd name="T2" fmla="*/ 4 w 4"/>
                <a:gd name="T3" fmla="*/ 0 w 4"/>
                <a:gd name="T4" fmla="*/ 0 w 4"/>
                <a:gd name="T5" fmla="*/ 0 w 4"/>
                <a:gd name="T6" fmla="*/ 0 w 4"/>
                <a:gd name="T7" fmla="*/ 0 w 4"/>
                <a:gd name="T8" fmla="*/ 4 w 4"/>
                <a:gd name="T9" fmla="*/ 4 w 4"/>
                <a:gd name="T10" fmla="*/ 4 w 4"/>
                <a:gd name="T11"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4">
                  <a:moveTo>
                    <a:pt x="4" y="0"/>
                  </a:moveTo>
                  <a:lnTo>
                    <a:pt x="4" y="0"/>
                  </a:lnTo>
                  <a:lnTo>
                    <a:pt x="4" y="0"/>
                  </a:lnTo>
                  <a:lnTo>
                    <a:pt x="0" y="0"/>
                  </a:lnTo>
                  <a:lnTo>
                    <a:pt x="0" y="0"/>
                  </a:lnTo>
                  <a:lnTo>
                    <a:pt x="0" y="0"/>
                  </a:lnTo>
                  <a:lnTo>
                    <a:pt x="0" y="0"/>
                  </a:lnTo>
                  <a:lnTo>
                    <a:pt x="0" y="0"/>
                  </a:lnTo>
                  <a:lnTo>
                    <a:pt x="4" y="0"/>
                  </a:lnTo>
                  <a:lnTo>
                    <a:pt x="4" y="0"/>
                  </a:lnTo>
                  <a:lnTo>
                    <a:pt x="4" y="0"/>
                  </a:lnTo>
                  <a:lnTo>
                    <a:pt x="4" y="0"/>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3" name="Freeform 250"/>
            <p:cNvSpPr>
              <a:spLocks/>
            </p:cNvSpPr>
            <p:nvPr/>
          </p:nvSpPr>
          <p:spPr bwMode="auto">
            <a:xfrm>
              <a:off x="1409718" y="2352050"/>
              <a:ext cx="6105" cy="0"/>
            </a:xfrm>
            <a:custGeom>
              <a:avLst/>
              <a:gdLst>
                <a:gd name="T0" fmla="*/ 4 w 4"/>
                <a:gd name="T1" fmla="*/ 4 w 4"/>
                <a:gd name="T2" fmla="*/ 4 w 4"/>
                <a:gd name="T3" fmla="*/ 0 w 4"/>
                <a:gd name="T4" fmla="*/ 0 w 4"/>
                <a:gd name="T5" fmla="*/ 0 w 4"/>
                <a:gd name="T6" fmla="*/ 0 w 4"/>
                <a:gd name="T7" fmla="*/ 0 w 4"/>
                <a:gd name="T8" fmla="*/ 4 w 4"/>
                <a:gd name="T9" fmla="*/ 4 w 4"/>
                <a:gd name="T10" fmla="*/ 4 w 4"/>
                <a:gd name="T11"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4">
                  <a:moveTo>
                    <a:pt x="4" y="0"/>
                  </a:moveTo>
                  <a:lnTo>
                    <a:pt x="4" y="0"/>
                  </a:lnTo>
                  <a:lnTo>
                    <a:pt x="4" y="0"/>
                  </a:lnTo>
                  <a:lnTo>
                    <a:pt x="0" y="0"/>
                  </a:lnTo>
                  <a:lnTo>
                    <a:pt x="0" y="0"/>
                  </a:lnTo>
                  <a:lnTo>
                    <a:pt x="0" y="0"/>
                  </a:lnTo>
                  <a:lnTo>
                    <a:pt x="0" y="0"/>
                  </a:lnTo>
                  <a:lnTo>
                    <a:pt x="0" y="0"/>
                  </a:lnTo>
                  <a:lnTo>
                    <a:pt x="4" y="0"/>
                  </a:lnTo>
                  <a:lnTo>
                    <a:pt x="4" y="0"/>
                  </a:lnTo>
                  <a:lnTo>
                    <a:pt x="4" y="0"/>
                  </a:lnTo>
                  <a:lnTo>
                    <a:pt x="4" y="0"/>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4" name="Freeform 251"/>
            <p:cNvSpPr>
              <a:spLocks/>
            </p:cNvSpPr>
            <p:nvPr/>
          </p:nvSpPr>
          <p:spPr bwMode="auto">
            <a:xfrm>
              <a:off x="1478395" y="2499349"/>
              <a:ext cx="6105" cy="15415"/>
            </a:xfrm>
            <a:custGeom>
              <a:avLst/>
              <a:gdLst>
                <a:gd name="T0" fmla="*/ 4 w 4"/>
                <a:gd name="T1" fmla="*/ 4 h 9"/>
                <a:gd name="T2" fmla="*/ 4 w 4"/>
                <a:gd name="T3" fmla="*/ 4 h 9"/>
                <a:gd name="T4" fmla="*/ 0 w 4"/>
                <a:gd name="T5" fmla="*/ 9 h 9"/>
                <a:gd name="T6" fmla="*/ 0 w 4"/>
                <a:gd name="T7" fmla="*/ 4 h 9"/>
                <a:gd name="T8" fmla="*/ 0 w 4"/>
                <a:gd name="T9" fmla="*/ 4 h 9"/>
                <a:gd name="T10" fmla="*/ 0 w 4"/>
                <a:gd name="T11" fmla="*/ 4 h 9"/>
                <a:gd name="T12" fmla="*/ 0 w 4"/>
                <a:gd name="T13" fmla="*/ 0 h 9"/>
                <a:gd name="T14" fmla="*/ 4 w 4"/>
                <a:gd name="T15" fmla="*/ 4 h 9"/>
                <a:gd name="T16" fmla="*/ 4 w 4"/>
                <a:gd name="T17" fmla="*/ 4 h 9"/>
                <a:gd name="T18" fmla="*/ 4 w 4"/>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4" y="4"/>
                  </a:moveTo>
                  <a:lnTo>
                    <a:pt x="4" y="4"/>
                  </a:lnTo>
                  <a:lnTo>
                    <a:pt x="0" y="9"/>
                  </a:lnTo>
                  <a:lnTo>
                    <a:pt x="0" y="4"/>
                  </a:lnTo>
                  <a:lnTo>
                    <a:pt x="0" y="4"/>
                  </a:lnTo>
                  <a:lnTo>
                    <a:pt x="0" y="4"/>
                  </a:lnTo>
                  <a:lnTo>
                    <a:pt x="0" y="0"/>
                  </a:lnTo>
                  <a:lnTo>
                    <a:pt x="4" y="4"/>
                  </a:lnTo>
                  <a:lnTo>
                    <a:pt x="4" y="4"/>
                  </a:lnTo>
                  <a:lnTo>
                    <a:pt x="4" y="4"/>
                  </a:lnTo>
                  <a:close/>
                </a:path>
              </a:pathLst>
            </a:custGeom>
            <a:solidFill>
              <a:srgbClr val="01FF15">
                <a:alpha val="15000"/>
              </a:srgb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5" name="Freeform 252"/>
            <p:cNvSpPr>
              <a:spLocks/>
            </p:cNvSpPr>
            <p:nvPr/>
          </p:nvSpPr>
          <p:spPr bwMode="auto">
            <a:xfrm>
              <a:off x="1478395" y="2499349"/>
              <a:ext cx="6105" cy="15415"/>
            </a:xfrm>
            <a:custGeom>
              <a:avLst/>
              <a:gdLst>
                <a:gd name="T0" fmla="*/ 4 w 4"/>
                <a:gd name="T1" fmla="*/ 4 h 9"/>
                <a:gd name="T2" fmla="*/ 4 w 4"/>
                <a:gd name="T3" fmla="*/ 4 h 9"/>
                <a:gd name="T4" fmla="*/ 0 w 4"/>
                <a:gd name="T5" fmla="*/ 9 h 9"/>
                <a:gd name="T6" fmla="*/ 0 w 4"/>
                <a:gd name="T7" fmla="*/ 4 h 9"/>
                <a:gd name="T8" fmla="*/ 0 w 4"/>
                <a:gd name="T9" fmla="*/ 4 h 9"/>
                <a:gd name="T10" fmla="*/ 0 w 4"/>
                <a:gd name="T11" fmla="*/ 4 h 9"/>
                <a:gd name="T12" fmla="*/ 0 w 4"/>
                <a:gd name="T13" fmla="*/ 0 h 9"/>
                <a:gd name="T14" fmla="*/ 4 w 4"/>
                <a:gd name="T15" fmla="*/ 4 h 9"/>
                <a:gd name="T16" fmla="*/ 4 w 4"/>
                <a:gd name="T17" fmla="*/ 4 h 9"/>
                <a:gd name="T18" fmla="*/ 4 w 4"/>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4" y="4"/>
                  </a:moveTo>
                  <a:lnTo>
                    <a:pt x="4" y="4"/>
                  </a:lnTo>
                  <a:lnTo>
                    <a:pt x="0" y="9"/>
                  </a:lnTo>
                  <a:lnTo>
                    <a:pt x="0" y="4"/>
                  </a:lnTo>
                  <a:lnTo>
                    <a:pt x="0" y="4"/>
                  </a:lnTo>
                  <a:lnTo>
                    <a:pt x="0" y="4"/>
                  </a:lnTo>
                  <a:lnTo>
                    <a:pt x="0" y="0"/>
                  </a:lnTo>
                  <a:lnTo>
                    <a:pt x="4" y="4"/>
                  </a:lnTo>
                  <a:lnTo>
                    <a:pt x="4" y="4"/>
                  </a:lnTo>
                  <a:lnTo>
                    <a:pt x="4" y="4"/>
                  </a:lnTo>
                </a:path>
              </a:pathLst>
            </a:custGeom>
            <a:solidFill>
              <a:srgbClr val="01FF15">
                <a:alpha val="15000"/>
              </a:srgb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6" name="Freeform 253"/>
            <p:cNvSpPr>
              <a:spLocks/>
            </p:cNvSpPr>
            <p:nvPr/>
          </p:nvSpPr>
          <p:spPr bwMode="auto">
            <a:xfrm>
              <a:off x="1437189" y="2422275"/>
              <a:ext cx="6105" cy="15415"/>
            </a:xfrm>
            <a:custGeom>
              <a:avLst/>
              <a:gdLst>
                <a:gd name="T0" fmla="*/ 4 w 4"/>
                <a:gd name="T1" fmla="*/ 9 h 9"/>
                <a:gd name="T2" fmla="*/ 4 w 4"/>
                <a:gd name="T3" fmla="*/ 9 h 9"/>
                <a:gd name="T4" fmla="*/ 0 w 4"/>
                <a:gd name="T5" fmla="*/ 9 h 9"/>
                <a:gd name="T6" fmla="*/ 0 w 4"/>
                <a:gd name="T7" fmla="*/ 4 h 9"/>
                <a:gd name="T8" fmla="*/ 0 w 4"/>
                <a:gd name="T9" fmla="*/ 4 h 9"/>
                <a:gd name="T10" fmla="*/ 0 w 4"/>
                <a:gd name="T11" fmla="*/ 4 h 9"/>
                <a:gd name="T12" fmla="*/ 0 w 4"/>
                <a:gd name="T13" fmla="*/ 0 h 9"/>
                <a:gd name="T14" fmla="*/ 4 w 4"/>
                <a:gd name="T15" fmla="*/ 4 h 9"/>
                <a:gd name="T16" fmla="*/ 4 w 4"/>
                <a:gd name="T17" fmla="*/ 4 h 9"/>
                <a:gd name="T18" fmla="*/ 4 w 4"/>
                <a:gd name="T19" fmla="*/ 9 h 9"/>
                <a:gd name="T20" fmla="*/ 4 w 4"/>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4" y="9"/>
                  </a:moveTo>
                  <a:lnTo>
                    <a:pt x="4" y="9"/>
                  </a:lnTo>
                  <a:lnTo>
                    <a:pt x="0" y="9"/>
                  </a:lnTo>
                  <a:lnTo>
                    <a:pt x="0" y="4"/>
                  </a:lnTo>
                  <a:lnTo>
                    <a:pt x="0" y="4"/>
                  </a:lnTo>
                  <a:lnTo>
                    <a:pt x="0" y="4"/>
                  </a:lnTo>
                  <a:lnTo>
                    <a:pt x="0" y="0"/>
                  </a:lnTo>
                  <a:lnTo>
                    <a:pt x="4" y="4"/>
                  </a:lnTo>
                  <a:lnTo>
                    <a:pt x="4" y="4"/>
                  </a:lnTo>
                  <a:lnTo>
                    <a:pt x="4" y="9"/>
                  </a:lnTo>
                  <a:lnTo>
                    <a:pt x="4" y="9"/>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7" name="Freeform 254"/>
            <p:cNvSpPr>
              <a:spLocks/>
            </p:cNvSpPr>
            <p:nvPr/>
          </p:nvSpPr>
          <p:spPr bwMode="auto">
            <a:xfrm>
              <a:off x="1437189" y="2422275"/>
              <a:ext cx="6105" cy="15415"/>
            </a:xfrm>
            <a:custGeom>
              <a:avLst/>
              <a:gdLst>
                <a:gd name="T0" fmla="*/ 4 w 4"/>
                <a:gd name="T1" fmla="*/ 9 h 9"/>
                <a:gd name="T2" fmla="*/ 4 w 4"/>
                <a:gd name="T3" fmla="*/ 9 h 9"/>
                <a:gd name="T4" fmla="*/ 0 w 4"/>
                <a:gd name="T5" fmla="*/ 9 h 9"/>
                <a:gd name="T6" fmla="*/ 0 w 4"/>
                <a:gd name="T7" fmla="*/ 4 h 9"/>
                <a:gd name="T8" fmla="*/ 0 w 4"/>
                <a:gd name="T9" fmla="*/ 4 h 9"/>
                <a:gd name="T10" fmla="*/ 0 w 4"/>
                <a:gd name="T11" fmla="*/ 4 h 9"/>
                <a:gd name="T12" fmla="*/ 0 w 4"/>
                <a:gd name="T13" fmla="*/ 0 h 9"/>
                <a:gd name="T14" fmla="*/ 4 w 4"/>
                <a:gd name="T15" fmla="*/ 4 h 9"/>
                <a:gd name="T16" fmla="*/ 4 w 4"/>
                <a:gd name="T17" fmla="*/ 4 h 9"/>
                <a:gd name="T18" fmla="*/ 4 w 4"/>
                <a:gd name="T19" fmla="*/ 9 h 9"/>
                <a:gd name="T20" fmla="*/ 4 w 4"/>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4" y="9"/>
                  </a:moveTo>
                  <a:lnTo>
                    <a:pt x="4" y="9"/>
                  </a:lnTo>
                  <a:lnTo>
                    <a:pt x="0" y="9"/>
                  </a:lnTo>
                  <a:lnTo>
                    <a:pt x="0" y="4"/>
                  </a:lnTo>
                  <a:lnTo>
                    <a:pt x="0" y="4"/>
                  </a:lnTo>
                  <a:lnTo>
                    <a:pt x="0" y="4"/>
                  </a:lnTo>
                  <a:lnTo>
                    <a:pt x="0" y="0"/>
                  </a:lnTo>
                  <a:lnTo>
                    <a:pt x="4" y="4"/>
                  </a:lnTo>
                  <a:lnTo>
                    <a:pt x="4" y="4"/>
                  </a:lnTo>
                  <a:lnTo>
                    <a:pt x="4" y="9"/>
                  </a:lnTo>
                  <a:lnTo>
                    <a:pt x="4" y="9"/>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8" name="Freeform 255"/>
            <p:cNvSpPr>
              <a:spLocks/>
            </p:cNvSpPr>
            <p:nvPr/>
          </p:nvSpPr>
          <p:spPr bwMode="auto">
            <a:xfrm>
              <a:off x="1443293" y="2453104"/>
              <a:ext cx="7631" cy="15415"/>
            </a:xfrm>
            <a:custGeom>
              <a:avLst/>
              <a:gdLst>
                <a:gd name="T0" fmla="*/ 5 w 5"/>
                <a:gd name="T1" fmla="*/ 4 h 9"/>
                <a:gd name="T2" fmla="*/ 5 w 5"/>
                <a:gd name="T3" fmla="*/ 4 h 9"/>
                <a:gd name="T4" fmla="*/ 5 w 5"/>
                <a:gd name="T5" fmla="*/ 9 h 9"/>
                <a:gd name="T6" fmla="*/ 5 w 5"/>
                <a:gd name="T7" fmla="*/ 9 h 9"/>
                <a:gd name="T8" fmla="*/ 5 w 5"/>
                <a:gd name="T9" fmla="*/ 4 h 9"/>
                <a:gd name="T10" fmla="*/ 0 w 5"/>
                <a:gd name="T11" fmla="*/ 4 h 9"/>
                <a:gd name="T12" fmla="*/ 0 w 5"/>
                <a:gd name="T13" fmla="*/ 4 h 9"/>
                <a:gd name="T14" fmla="*/ 0 w 5"/>
                <a:gd name="T15" fmla="*/ 4 h 9"/>
                <a:gd name="T16" fmla="*/ 5 w 5"/>
                <a:gd name="T17" fmla="*/ 4 h 9"/>
                <a:gd name="T18" fmla="*/ 0 w 5"/>
                <a:gd name="T19" fmla="*/ 4 h 9"/>
                <a:gd name="T20" fmla="*/ 0 w 5"/>
                <a:gd name="T21" fmla="*/ 4 h 9"/>
                <a:gd name="T22" fmla="*/ 0 w 5"/>
                <a:gd name="T23" fmla="*/ 0 h 9"/>
                <a:gd name="T24" fmla="*/ 0 w 5"/>
                <a:gd name="T25" fmla="*/ 0 h 9"/>
                <a:gd name="T26" fmla="*/ 0 w 5"/>
                <a:gd name="T27" fmla="*/ 0 h 9"/>
                <a:gd name="T28" fmla="*/ 0 w 5"/>
                <a:gd name="T29" fmla="*/ 0 h 9"/>
                <a:gd name="T30" fmla="*/ 5 w 5"/>
                <a:gd name="T31" fmla="*/ 0 h 9"/>
                <a:gd name="T32" fmla="*/ 5 w 5"/>
                <a:gd name="T33" fmla="*/ 0 h 9"/>
                <a:gd name="T34" fmla="*/ 5 w 5"/>
                <a:gd name="T35" fmla="*/ 0 h 9"/>
                <a:gd name="T36" fmla="*/ 5 w 5"/>
                <a:gd name="T37" fmla="*/ 0 h 9"/>
                <a:gd name="T38" fmla="*/ 5 w 5"/>
                <a:gd name="T39" fmla="*/ 4 h 9"/>
                <a:gd name="T40" fmla="*/ 5 w 5"/>
                <a:gd name="T41" fmla="*/ 4 h 9"/>
                <a:gd name="T42" fmla="*/ 5 w 5"/>
                <a:gd name="T43" fmla="*/ 4 h 9"/>
                <a:gd name="T44" fmla="*/ 5 w 5"/>
                <a:gd name="T4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9">
                  <a:moveTo>
                    <a:pt x="5" y="4"/>
                  </a:moveTo>
                  <a:lnTo>
                    <a:pt x="5" y="4"/>
                  </a:lnTo>
                  <a:lnTo>
                    <a:pt x="5" y="9"/>
                  </a:lnTo>
                  <a:lnTo>
                    <a:pt x="5" y="9"/>
                  </a:lnTo>
                  <a:lnTo>
                    <a:pt x="5" y="4"/>
                  </a:lnTo>
                  <a:lnTo>
                    <a:pt x="0" y="4"/>
                  </a:lnTo>
                  <a:lnTo>
                    <a:pt x="0" y="4"/>
                  </a:lnTo>
                  <a:lnTo>
                    <a:pt x="0" y="4"/>
                  </a:lnTo>
                  <a:lnTo>
                    <a:pt x="5" y="4"/>
                  </a:lnTo>
                  <a:lnTo>
                    <a:pt x="0" y="4"/>
                  </a:lnTo>
                  <a:lnTo>
                    <a:pt x="0" y="4"/>
                  </a:lnTo>
                  <a:lnTo>
                    <a:pt x="0" y="0"/>
                  </a:lnTo>
                  <a:lnTo>
                    <a:pt x="0" y="0"/>
                  </a:lnTo>
                  <a:lnTo>
                    <a:pt x="0" y="0"/>
                  </a:lnTo>
                  <a:lnTo>
                    <a:pt x="0" y="0"/>
                  </a:lnTo>
                  <a:lnTo>
                    <a:pt x="5" y="0"/>
                  </a:lnTo>
                  <a:lnTo>
                    <a:pt x="5" y="0"/>
                  </a:lnTo>
                  <a:lnTo>
                    <a:pt x="5" y="0"/>
                  </a:lnTo>
                  <a:lnTo>
                    <a:pt x="5" y="0"/>
                  </a:lnTo>
                  <a:lnTo>
                    <a:pt x="5" y="4"/>
                  </a:lnTo>
                  <a:lnTo>
                    <a:pt x="5" y="4"/>
                  </a:lnTo>
                  <a:lnTo>
                    <a:pt x="5" y="4"/>
                  </a:lnTo>
                  <a:lnTo>
                    <a:pt x="5" y="4"/>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9" name="Freeform 256"/>
            <p:cNvSpPr>
              <a:spLocks/>
            </p:cNvSpPr>
            <p:nvPr/>
          </p:nvSpPr>
          <p:spPr bwMode="auto">
            <a:xfrm>
              <a:off x="1443293" y="2453104"/>
              <a:ext cx="7631" cy="15415"/>
            </a:xfrm>
            <a:custGeom>
              <a:avLst/>
              <a:gdLst>
                <a:gd name="T0" fmla="*/ 5 w 5"/>
                <a:gd name="T1" fmla="*/ 4 h 9"/>
                <a:gd name="T2" fmla="*/ 5 w 5"/>
                <a:gd name="T3" fmla="*/ 4 h 9"/>
                <a:gd name="T4" fmla="*/ 5 w 5"/>
                <a:gd name="T5" fmla="*/ 9 h 9"/>
                <a:gd name="T6" fmla="*/ 5 w 5"/>
                <a:gd name="T7" fmla="*/ 9 h 9"/>
                <a:gd name="T8" fmla="*/ 5 w 5"/>
                <a:gd name="T9" fmla="*/ 4 h 9"/>
                <a:gd name="T10" fmla="*/ 0 w 5"/>
                <a:gd name="T11" fmla="*/ 4 h 9"/>
                <a:gd name="T12" fmla="*/ 0 w 5"/>
                <a:gd name="T13" fmla="*/ 4 h 9"/>
                <a:gd name="T14" fmla="*/ 0 w 5"/>
                <a:gd name="T15" fmla="*/ 4 h 9"/>
                <a:gd name="T16" fmla="*/ 5 w 5"/>
                <a:gd name="T17" fmla="*/ 4 h 9"/>
                <a:gd name="T18" fmla="*/ 0 w 5"/>
                <a:gd name="T19" fmla="*/ 4 h 9"/>
                <a:gd name="T20" fmla="*/ 0 w 5"/>
                <a:gd name="T21" fmla="*/ 4 h 9"/>
                <a:gd name="T22" fmla="*/ 0 w 5"/>
                <a:gd name="T23" fmla="*/ 0 h 9"/>
                <a:gd name="T24" fmla="*/ 0 w 5"/>
                <a:gd name="T25" fmla="*/ 0 h 9"/>
                <a:gd name="T26" fmla="*/ 0 w 5"/>
                <a:gd name="T27" fmla="*/ 0 h 9"/>
                <a:gd name="T28" fmla="*/ 0 w 5"/>
                <a:gd name="T29" fmla="*/ 0 h 9"/>
                <a:gd name="T30" fmla="*/ 5 w 5"/>
                <a:gd name="T31" fmla="*/ 0 h 9"/>
                <a:gd name="T32" fmla="*/ 5 w 5"/>
                <a:gd name="T33" fmla="*/ 0 h 9"/>
                <a:gd name="T34" fmla="*/ 5 w 5"/>
                <a:gd name="T35" fmla="*/ 0 h 9"/>
                <a:gd name="T36" fmla="*/ 5 w 5"/>
                <a:gd name="T37" fmla="*/ 0 h 9"/>
                <a:gd name="T38" fmla="*/ 5 w 5"/>
                <a:gd name="T39" fmla="*/ 4 h 9"/>
                <a:gd name="T40" fmla="*/ 5 w 5"/>
                <a:gd name="T41" fmla="*/ 4 h 9"/>
                <a:gd name="T42" fmla="*/ 5 w 5"/>
                <a:gd name="T43" fmla="*/ 4 h 9"/>
                <a:gd name="T44" fmla="*/ 5 w 5"/>
                <a:gd name="T4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9">
                  <a:moveTo>
                    <a:pt x="5" y="4"/>
                  </a:moveTo>
                  <a:lnTo>
                    <a:pt x="5" y="4"/>
                  </a:lnTo>
                  <a:lnTo>
                    <a:pt x="5" y="9"/>
                  </a:lnTo>
                  <a:lnTo>
                    <a:pt x="5" y="9"/>
                  </a:lnTo>
                  <a:lnTo>
                    <a:pt x="5" y="4"/>
                  </a:lnTo>
                  <a:lnTo>
                    <a:pt x="0" y="4"/>
                  </a:lnTo>
                  <a:lnTo>
                    <a:pt x="0" y="4"/>
                  </a:lnTo>
                  <a:lnTo>
                    <a:pt x="0" y="4"/>
                  </a:lnTo>
                  <a:lnTo>
                    <a:pt x="5" y="4"/>
                  </a:lnTo>
                  <a:lnTo>
                    <a:pt x="0" y="4"/>
                  </a:lnTo>
                  <a:lnTo>
                    <a:pt x="0" y="4"/>
                  </a:lnTo>
                  <a:lnTo>
                    <a:pt x="0" y="0"/>
                  </a:lnTo>
                  <a:lnTo>
                    <a:pt x="0" y="0"/>
                  </a:lnTo>
                  <a:lnTo>
                    <a:pt x="0" y="0"/>
                  </a:lnTo>
                  <a:lnTo>
                    <a:pt x="0" y="0"/>
                  </a:lnTo>
                  <a:lnTo>
                    <a:pt x="5" y="0"/>
                  </a:lnTo>
                  <a:lnTo>
                    <a:pt x="5" y="0"/>
                  </a:lnTo>
                  <a:lnTo>
                    <a:pt x="5" y="0"/>
                  </a:lnTo>
                  <a:lnTo>
                    <a:pt x="5" y="0"/>
                  </a:lnTo>
                  <a:lnTo>
                    <a:pt x="5" y="4"/>
                  </a:lnTo>
                  <a:lnTo>
                    <a:pt x="5" y="4"/>
                  </a:lnTo>
                  <a:lnTo>
                    <a:pt x="5" y="4"/>
                  </a:lnTo>
                  <a:lnTo>
                    <a:pt x="5" y="4"/>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0" name="Freeform 257"/>
            <p:cNvSpPr>
              <a:spLocks/>
            </p:cNvSpPr>
            <p:nvPr/>
          </p:nvSpPr>
          <p:spPr bwMode="auto">
            <a:xfrm>
              <a:off x="1443293" y="2413710"/>
              <a:ext cx="7631" cy="0"/>
            </a:xfrm>
            <a:custGeom>
              <a:avLst/>
              <a:gdLst>
                <a:gd name="T0" fmla="*/ 0 w 5"/>
                <a:gd name="T1" fmla="*/ 0 w 5"/>
                <a:gd name="T2" fmla="*/ 0 w 5"/>
                <a:gd name="T3" fmla="*/ 0 w 5"/>
                <a:gd name="T4" fmla="*/ 0 w 5"/>
                <a:gd name="T5" fmla="*/ 0 w 5"/>
                <a:gd name="T6" fmla="*/ 0 w 5"/>
                <a:gd name="T7" fmla="*/ 5 w 5"/>
                <a:gd name="T8" fmla="*/ 5 w 5"/>
                <a:gd name="T9" fmla="*/ 0 w 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5">
                  <a:moveTo>
                    <a:pt x="0" y="0"/>
                  </a:moveTo>
                  <a:lnTo>
                    <a:pt x="0" y="0"/>
                  </a:lnTo>
                  <a:lnTo>
                    <a:pt x="0" y="0"/>
                  </a:lnTo>
                  <a:lnTo>
                    <a:pt x="0" y="0"/>
                  </a:lnTo>
                  <a:lnTo>
                    <a:pt x="0" y="0"/>
                  </a:lnTo>
                  <a:lnTo>
                    <a:pt x="0" y="0"/>
                  </a:lnTo>
                  <a:lnTo>
                    <a:pt x="0" y="0"/>
                  </a:lnTo>
                  <a:lnTo>
                    <a:pt x="5" y="0"/>
                  </a:lnTo>
                  <a:lnTo>
                    <a:pt x="5" y="0"/>
                  </a:lnTo>
                  <a:lnTo>
                    <a:pt x="0" y="0"/>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1" name="Freeform 258"/>
            <p:cNvSpPr>
              <a:spLocks/>
            </p:cNvSpPr>
            <p:nvPr/>
          </p:nvSpPr>
          <p:spPr bwMode="auto">
            <a:xfrm>
              <a:off x="1443293" y="2413710"/>
              <a:ext cx="7631" cy="0"/>
            </a:xfrm>
            <a:custGeom>
              <a:avLst/>
              <a:gdLst>
                <a:gd name="T0" fmla="*/ 0 w 5"/>
                <a:gd name="T1" fmla="*/ 0 w 5"/>
                <a:gd name="T2" fmla="*/ 0 w 5"/>
                <a:gd name="T3" fmla="*/ 0 w 5"/>
                <a:gd name="T4" fmla="*/ 0 w 5"/>
                <a:gd name="T5" fmla="*/ 0 w 5"/>
                <a:gd name="T6" fmla="*/ 0 w 5"/>
                <a:gd name="T7" fmla="*/ 5 w 5"/>
                <a:gd name="T8" fmla="*/ 5 w 5"/>
                <a:gd name="T9" fmla="*/ 0 w 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5">
                  <a:moveTo>
                    <a:pt x="0" y="0"/>
                  </a:moveTo>
                  <a:lnTo>
                    <a:pt x="0" y="0"/>
                  </a:lnTo>
                  <a:lnTo>
                    <a:pt x="0" y="0"/>
                  </a:lnTo>
                  <a:lnTo>
                    <a:pt x="0" y="0"/>
                  </a:lnTo>
                  <a:lnTo>
                    <a:pt x="0" y="0"/>
                  </a:lnTo>
                  <a:lnTo>
                    <a:pt x="0" y="0"/>
                  </a:lnTo>
                  <a:lnTo>
                    <a:pt x="0" y="0"/>
                  </a:lnTo>
                  <a:lnTo>
                    <a:pt x="5" y="0"/>
                  </a:lnTo>
                  <a:lnTo>
                    <a:pt x="5" y="0"/>
                  </a:lnTo>
                  <a:lnTo>
                    <a:pt x="0" y="0"/>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2" name="Freeform 259"/>
            <p:cNvSpPr>
              <a:spLocks/>
            </p:cNvSpPr>
            <p:nvPr/>
          </p:nvSpPr>
          <p:spPr bwMode="auto">
            <a:xfrm>
              <a:off x="1429559" y="2398296"/>
              <a:ext cx="7631" cy="15415"/>
            </a:xfrm>
            <a:custGeom>
              <a:avLst/>
              <a:gdLst>
                <a:gd name="T0" fmla="*/ 5 w 5"/>
                <a:gd name="T1" fmla="*/ 9 h 9"/>
                <a:gd name="T2" fmla="*/ 5 w 5"/>
                <a:gd name="T3" fmla="*/ 9 h 9"/>
                <a:gd name="T4" fmla="*/ 5 w 5"/>
                <a:gd name="T5" fmla="*/ 9 h 9"/>
                <a:gd name="T6" fmla="*/ 5 w 5"/>
                <a:gd name="T7" fmla="*/ 9 h 9"/>
                <a:gd name="T8" fmla="*/ 0 w 5"/>
                <a:gd name="T9" fmla="*/ 9 h 9"/>
                <a:gd name="T10" fmla="*/ 5 w 5"/>
                <a:gd name="T11" fmla="*/ 4 h 9"/>
                <a:gd name="T12" fmla="*/ 5 w 5"/>
                <a:gd name="T13" fmla="*/ 0 h 9"/>
                <a:gd name="T14" fmla="*/ 5 w 5"/>
                <a:gd name="T15" fmla="*/ 0 h 9"/>
                <a:gd name="T16" fmla="*/ 5 w 5"/>
                <a:gd name="T17" fmla="*/ 0 h 9"/>
                <a:gd name="T18" fmla="*/ 5 w 5"/>
                <a:gd name="T19" fmla="*/ 4 h 9"/>
                <a:gd name="T20" fmla="*/ 5 w 5"/>
                <a:gd name="T21" fmla="*/ 4 h 9"/>
                <a:gd name="T22" fmla="*/ 5 w 5"/>
                <a:gd name="T23" fmla="*/ 4 h 9"/>
                <a:gd name="T24" fmla="*/ 5 w 5"/>
                <a:gd name="T25" fmla="*/ 9 h 9"/>
                <a:gd name="T26" fmla="*/ 5 w 5"/>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5" y="9"/>
                  </a:moveTo>
                  <a:lnTo>
                    <a:pt x="5" y="9"/>
                  </a:lnTo>
                  <a:lnTo>
                    <a:pt x="5" y="9"/>
                  </a:lnTo>
                  <a:lnTo>
                    <a:pt x="5" y="9"/>
                  </a:lnTo>
                  <a:lnTo>
                    <a:pt x="0" y="9"/>
                  </a:lnTo>
                  <a:lnTo>
                    <a:pt x="5" y="4"/>
                  </a:lnTo>
                  <a:lnTo>
                    <a:pt x="5" y="0"/>
                  </a:lnTo>
                  <a:lnTo>
                    <a:pt x="5" y="0"/>
                  </a:lnTo>
                  <a:lnTo>
                    <a:pt x="5" y="0"/>
                  </a:lnTo>
                  <a:lnTo>
                    <a:pt x="5" y="4"/>
                  </a:lnTo>
                  <a:lnTo>
                    <a:pt x="5" y="4"/>
                  </a:lnTo>
                  <a:lnTo>
                    <a:pt x="5" y="4"/>
                  </a:lnTo>
                  <a:lnTo>
                    <a:pt x="5" y="9"/>
                  </a:lnTo>
                  <a:lnTo>
                    <a:pt x="5" y="9"/>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3" name="Freeform 260"/>
            <p:cNvSpPr>
              <a:spLocks/>
            </p:cNvSpPr>
            <p:nvPr/>
          </p:nvSpPr>
          <p:spPr bwMode="auto">
            <a:xfrm>
              <a:off x="1429559" y="2398296"/>
              <a:ext cx="7631" cy="15415"/>
            </a:xfrm>
            <a:custGeom>
              <a:avLst/>
              <a:gdLst>
                <a:gd name="T0" fmla="*/ 5 w 5"/>
                <a:gd name="T1" fmla="*/ 9 h 9"/>
                <a:gd name="T2" fmla="*/ 5 w 5"/>
                <a:gd name="T3" fmla="*/ 9 h 9"/>
                <a:gd name="T4" fmla="*/ 5 w 5"/>
                <a:gd name="T5" fmla="*/ 9 h 9"/>
                <a:gd name="T6" fmla="*/ 5 w 5"/>
                <a:gd name="T7" fmla="*/ 9 h 9"/>
                <a:gd name="T8" fmla="*/ 0 w 5"/>
                <a:gd name="T9" fmla="*/ 9 h 9"/>
                <a:gd name="T10" fmla="*/ 5 w 5"/>
                <a:gd name="T11" fmla="*/ 4 h 9"/>
                <a:gd name="T12" fmla="*/ 5 w 5"/>
                <a:gd name="T13" fmla="*/ 0 h 9"/>
                <a:gd name="T14" fmla="*/ 5 w 5"/>
                <a:gd name="T15" fmla="*/ 0 h 9"/>
                <a:gd name="T16" fmla="*/ 5 w 5"/>
                <a:gd name="T17" fmla="*/ 0 h 9"/>
                <a:gd name="T18" fmla="*/ 5 w 5"/>
                <a:gd name="T19" fmla="*/ 4 h 9"/>
                <a:gd name="T20" fmla="*/ 5 w 5"/>
                <a:gd name="T21" fmla="*/ 4 h 9"/>
                <a:gd name="T22" fmla="*/ 5 w 5"/>
                <a:gd name="T23" fmla="*/ 4 h 9"/>
                <a:gd name="T24" fmla="*/ 5 w 5"/>
                <a:gd name="T25" fmla="*/ 9 h 9"/>
                <a:gd name="T26" fmla="*/ 5 w 5"/>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5" y="9"/>
                  </a:moveTo>
                  <a:lnTo>
                    <a:pt x="5" y="9"/>
                  </a:lnTo>
                  <a:lnTo>
                    <a:pt x="5" y="9"/>
                  </a:lnTo>
                  <a:lnTo>
                    <a:pt x="5" y="9"/>
                  </a:lnTo>
                  <a:lnTo>
                    <a:pt x="0" y="9"/>
                  </a:lnTo>
                  <a:lnTo>
                    <a:pt x="5" y="4"/>
                  </a:lnTo>
                  <a:lnTo>
                    <a:pt x="5" y="0"/>
                  </a:lnTo>
                  <a:lnTo>
                    <a:pt x="5" y="0"/>
                  </a:lnTo>
                  <a:lnTo>
                    <a:pt x="5" y="0"/>
                  </a:lnTo>
                  <a:lnTo>
                    <a:pt x="5" y="4"/>
                  </a:lnTo>
                  <a:lnTo>
                    <a:pt x="5" y="4"/>
                  </a:lnTo>
                  <a:lnTo>
                    <a:pt x="5" y="4"/>
                  </a:lnTo>
                  <a:lnTo>
                    <a:pt x="5" y="9"/>
                  </a:lnTo>
                  <a:lnTo>
                    <a:pt x="5" y="9"/>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4" name="Freeform 261"/>
            <p:cNvSpPr>
              <a:spLocks/>
            </p:cNvSpPr>
            <p:nvPr/>
          </p:nvSpPr>
          <p:spPr bwMode="auto">
            <a:xfrm>
              <a:off x="1437189" y="2398296"/>
              <a:ext cx="13736" cy="6852"/>
            </a:xfrm>
            <a:custGeom>
              <a:avLst/>
              <a:gdLst>
                <a:gd name="T0" fmla="*/ 4 w 9"/>
                <a:gd name="T1" fmla="*/ 4 h 4"/>
                <a:gd name="T2" fmla="*/ 4 w 9"/>
                <a:gd name="T3" fmla="*/ 4 h 4"/>
                <a:gd name="T4" fmla="*/ 4 w 9"/>
                <a:gd name="T5" fmla="*/ 4 h 4"/>
                <a:gd name="T6" fmla="*/ 0 w 9"/>
                <a:gd name="T7" fmla="*/ 4 h 4"/>
                <a:gd name="T8" fmla="*/ 0 w 9"/>
                <a:gd name="T9" fmla="*/ 4 h 4"/>
                <a:gd name="T10" fmla="*/ 4 w 9"/>
                <a:gd name="T11" fmla="*/ 0 h 4"/>
                <a:gd name="T12" fmla="*/ 4 w 9"/>
                <a:gd name="T13" fmla="*/ 0 h 4"/>
                <a:gd name="T14" fmla="*/ 4 w 9"/>
                <a:gd name="T15" fmla="*/ 0 h 4"/>
                <a:gd name="T16" fmla="*/ 4 w 9"/>
                <a:gd name="T17" fmla="*/ 0 h 4"/>
                <a:gd name="T18" fmla="*/ 4 w 9"/>
                <a:gd name="T19" fmla="*/ 0 h 4"/>
                <a:gd name="T20" fmla="*/ 4 w 9"/>
                <a:gd name="T21" fmla="*/ 0 h 4"/>
                <a:gd name="T22" fmla="*/ 4 w 9"/>
                <a:gd name="T23" fmla="*/ 0 h 4"/>
                <a:gd name="T24" fmla="*/ 9 w 9"/>
                <a:gd name="T25" fmla="*/ 4 h 4"/>
                <a:gd name="T26" fmla="*/ 4 w 9"/>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4">
                  <a:moveTo>
                    <a:pt x="4" y="4"/>
                  </a:moveTo>
                  <a:lnTo>
                    <a:pt x="4" y="4"/>
                  </a:lnTo>
                  <a:lnTo>
                    <a:pt x="4" y="4"/>
                  </a:lnTo>
                  <a:lnTo>
                    <a:pt x="0" y="4"/>
                  </a:lnTo>
                  <a:lnTo>
                    <a:pt x="0" y="4"/>
                  </a:lnTo>
                  <a:lnTo>
                    <a:pt x="4" y="0"/>
                  </a:lnTo>
                  <a:lnTo>
                    <a:pt x="4" y="0"/>
                  </a:lnTo>
                  <a:lnTo>
                    <a:pt x="4" y="0"/>
                  </a:lnTo>
                  <a:lnTo>
                    <a:pt x="4" y="0"/>
                  </a:lnTo>
                  <a:lnTo>
                    <a:pt x="4" y="0"/>
                  </a:lnTo>
                  <a:lnTo>
                    <a:pt x="4" y="0"/>
                  </a:lnTo>
                  <a:lnTo>
                    <a:pt x="4" y="0"/>
                  </a:lnTo>
                  <a:lnTo>
                    <a:pt x="9" y="4"/>
                  </a:lnTo>
                  <a:lnTo>
                    <a:pt x="4" y="4"/>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5" name="Freeform 262"/>
            <p:cNvSpPr>
              <a:spLocks/>
            </p:cNvSpPr>
            <p:nvPr/>
          </p:nvSpPr>
          <p:spPr bwMode="auto">
            <a:xfrm>
              <a:off x="1437189" y="2398296"/>
              <a:ext cx="13736" cy="6852"/>
            </a:xfrm>
            <a:custGeom>
              <a:avLst/>
              <a:gdLst>
                <a:gd name="T0" fmla="*/ 4 w 9"/>
                <a:gd name="T1" fmla="*/ 4 h 4"/>
                <a:gd name="T2" fmla="*/ 4 w 9"/>
                <a:gd name="T3" fmla="*/ 4 h 4"/>
                <a:gd name="T4" fmla="*/ 4 w 9"/>
                <a:gd name="T5" fmla="*/ 4 h 4"/>
                <a:gd name="T6" fmla="*/ 0 w 9"/>
                <a:gd name="T7" fmla="*/ 4 h 4"/>
                <a:gd name="T8" fmla="*/ 0 w 9"/>
                <a:gd name="T9" fmla="*/ 4 h 4"/>
                <a:gd name="T10" fmla="*/ 4 w 9"/>
                <a:gd name="T11" fmla="*/ 0 h 4"/>
                <a:gd name="T12" fmla="*/ 4 w 9"/>
                <a:gd name="T13" fmla="*/ 0 h 4"/>
                <a:gd name="T14" fmla="*/ 4 w 9"/>
                <a:gd name="T15" fmla="*/ 0 h 4"/>
                <a:gd name="T16" fmla="*/ 4 w 9"/>
                <a:gd name="T17" fmla="*/ 0 h 4"/>
                <a:gd name="T18" fmla="*/ 4 w 9"/>
                <a:gd name="T19" fmla="*/ 0 h 4"/>
                <a:gd name="T20" fmla="*/ 4 w 9"/>
                <a:gd name="T21" fmla="*/ 0 h 4"/>
                <a:gd name="T22" fmla="*/ 4 w 9"/>
                <a:gd name="T23" fmla="*/ 0 h 4"/>
                <a:gd name="T24" fmla="*/ 9 w 9"/>
                <a:gd name="T25" fmla="*/ 4 h 4"/>
                <a:gd name="T26" fmla="*/ 4 w 9"/>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4">
                  <a:moveTo>
                    <a:pt x="4" y="4"/>
                  </a:moveTo>
                  <a:lnTo>
                    <a:pt x="4" y="4"/>
                  </a:lnTo>
                  <a:lnTo>
                    <a:pt x="4" y="4"/>
                  </a:lnTo>
                  <a:lnTo>
                    <a:pt x="0" y="4"/>
                  </a:lnTo>
                  <a:lnTo>
                    <a:pt x="0" y="4"/>
                  </a:lnTo>
                  <a:lnTo>
                    <a:pt x="4" y="0"/>
                  </a:lnTo>
                  <a:lnTo>
                    <a:pt x="4" y="0"/>
                  </a:lnTo>
                  <a:lnTo>
                    <a:pt x="4" y="0"/>
                  </a:lnTo>
                  <a:lnTo>
                    <a:pt x="4" y="0"/>
                  </a:lnTo>
                  <a:lnTo>
                    <a:pt x="4" y="0"/>
                  </a:lnTo>
                  <a:lnTo>
                    <a:pt x="4" y="0"/>
                  </a:lnTo>
                  <a:lnTo>
                    <a:pt x="4" y="0"/>
                  </a:lnTo>
                  <a:lnTo>
                    <a:pt x="9" y="4"/>
                  </a:lnTo>
                  <a:lnTo>
                    <a:pt x="4" y="4"/>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6" name="Freeform 263"/>
            <p:cNvSpPr>
              <a:spLocks/>
            </p:cNvSpPr>
            <p:nvPr/>
          </p:nvSpPr>
          <p:spPr bwMode="auto">
            <a:xfrm>
              <a:off x="1415823" y="2537030"/>
              <a:ext cx="7631" cy="8564"/>
            </a:xfrm>
            <a:custGeom>
              <a:avLst/>
              <a:gdLst>
                <a:gd name="T0" fmla="*/ 5 w 5"/>
                <a:gd name="T1" fmla="*/ 5 h 5"/>
                <a:gd name="T2" fmla="*/ 5 w 5"/>
                <a:gd name="T3" fmla="*/ 5 h 5"/>
                <a:gd name="T4" fmla="*/ 0 w 5"/>
                <a:gd name="T5" fmla="*/ 5 h 5"/>
                <a:gd name="T6" fmla="*/ 0 w 5"/>
                <a:gd name="T7" fmla="*/ 5 h 5"/>
                <a:gd name="T8" fmla="*/ 0 w 5"/>
                <a:gd name="T9" fmla="*/ 5 h 5"/>
                <a:gd name="T10" fmla="*/ 5 w 5"/>
                <a:gd name="T11" fmla="*/ 0 h 5"/>
                <a:gd name="T12" fmla="*/ 5 w 5"/>
                <a:gd name="T13" fmla="*/ 0 h 5"/>
                <a:gd name="T14" fmla="*/ 5 w 5"/>
                <a:gd name="T15" fmla="*/ 0 h 5"/>
                <a:gd name="T16" fmla="*/ 5 w 5"/>
                <a:gd name="T17" fmla="*/ 5 h 5"/>
                <a:gd name="T18" fmla="*/ 5 w 5"/>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5"/>
                  </a:moveTo>
                  <a:lnTo>
                    <a:pt x="5" y="5"/>
                  </a:lnTo>
                  <a:lnTo>
                    <a:pt x="0" y="5"/>
                  </a:lnTo>
                  <a:lnTo>
                    <a:pt x="0" y="5"/>
                  </a:lnTo>
                  <a:lnTo>
                    <a:pt x="0" y="5"/>
                  </a:lnTo>
                  <a:lnTo>
                    <a:pt x="5" y="0"/>
                  </a:lnTo>
                  <a:lnTo>
                    <a:pt x="5" y="0"/>
                  </a:lnTo>
                  <a:lnTo>
                    <a:pt x="5" y="0"/>
                  </a:lnTo>
                  <a:lnTo>
                    <a:pt x="5" y="5"/>
                  </a:lnTo>
                  <a:lnTo>
                    <a:pt x="5" y="5"/>
                  </a:lnTo>
                  <a:close/>
                </a:path>
              </a:pathLst>
            </a:custGeom>
            <a:solidFill>
              <a:srgbClr val="01FF15">
                <a:alpha val="15000"/>
              </a:srgb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7" name="Freeform 264"/>
            <p:cNvSpPr>
              <a:spLocks/>
            </p:cNvSpPr>
            <p:nvPr/>
          </p:nvSpPr>
          <p:spPr bwMode="auto">
            <a:xfrm>
              <a:off x="1415823" y="2537030"/>
              <a:ext cx="7631" cy="8564"/>
            </a:xfrm>
            <a:custGeom>
              <a:avLst/>
              <a:gdLst>
                <a:gd name="T0" fmla="*/ 5 w 5"/>
                <a:gd name="T1" fmla="*/ 5 h 5"/>
                <a:gd name="T2" fmla="*/ 5 w 5"/>
                <a:gd name="T3" fmla="*/ 5 h 5"/>
                <a:gd name="T4" fmla="*/ 0 w 5"/>
                <a:gd name="T5" fmla="*/ 5 h 5"/>
                <a:gd name="T6" fmla="*/ 0 w 5"/>
                <a:gd name="T7" fmla="*/ 5 h 5"/>
                <a:gd name="T8" fmla="*/ 0 w 5"/>
                <a:gd name="T9" fmla="*/ 5 h 5"/>
                <a:gd name="T10" fmla="*/ 5 w 5"/>
                <a:gd name="T11" fmla="*/ 0 h 5"/>
                <a:gd name="T12" fmla="*/ 5 w 5"/>
                <a:gd name="T13" fmla="*/ 0 h 5"/>
                <a:gd name="T14" fmla="*/ 5 w 5"/>
                <a:gd name="T15" fmla="*/ 0 h 5"/>
                <a:gd name="T16" fmla="*/ 5 w 5"/>
                <a:gd name="T17" fmla="*/ 5 h 5"/>
                <a:gd name="T18" fmla="*/ 5 w 5"/>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5"/>
                  </a:moveTo>
                  <a:lnTo>
                    <a:pt x="5" y="5"/>
                  </a:lnTo>
                  <a:lnTo>
                    <a:pt x="0" y="5"/>
                  </a:lnTo>
                  <a:lnTo>
                    <a:pt x="0" y="5"/>
                  </a:lnTo>
                  <a:lnTo>
                    <a:pt x="0" y="5"/>
                  </a:lnTo>
                  <a:lnTo>
                    <a:pt x="5" y="0"/>
                  </a:lnTo>
                  <a:lnTo>
                    <a:pt x="5" y="0"/>
                  </a:lnTo>
                  <a:lnTo>
                    <a:pt x="5" y="0"/>
                  </a:lnTo>
                  <a:lnTo>
                    <a:pt x="5" y="5"/>
                  </a:lnTo>
                  <a:lnTo>
                    <a:pt x="5" y="5"/>
                  </a:lnTo>
                </a:path>
              </a:pathLst>
            </a:custGeom>
            <a:solidFill>
              <a:srgbClr val="01FF15">
                <a:alpha val="15000"/>
              </a:srgb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8" name="Freeform 265"/>
            <p:cNvSpPr>
              <a:spLocks noEditPoints="1"/>
            </p:cNvSpPr>
            <p:nvPr/>
          </p:nvSpPr>
          <p:spPr bwMode="auto">
            <a:xfrm>
              <a:off x="1409718" y="2367466"/>
              <a:ext cx="6105" cy="6852"/>
            </a:xfrm>
            <a:custGeom>
              <a:avLst/>
              <a:gdLst>
                <a:gd name="T0" fmla="*/ 4 w 4"/>
                <a:gd name="T1" fmla="*/ 4 h 4"/>
                <a:gd name="T2" fmla="*/ 4 w 4"/>
                <a:gd name="T3" fmla="*/ 4 h 4"/>
                <a:gd name="T4" fmla="*/ 4 w 4"/>
                <a:gd name="T5" fmla="*/ 4 h 4"/>
                <a:gd name="T6" fmla="*/ 4 w 4"/>
                <a:gd name="T7" fmla="*/ 4 h 4"/>
                <a:gd name="T8" fmla="*/ 4 w 4"/>
                <a:gd name="T9" fmla="*/ 4 h 4"/>
                <a:gd name="T10" fmla="*/ 4 w 4"/>
                <a:gd name="T11" fmla="*/ 4 h 4"/>
                <a:gd name="T12" fmla="*/ 4 w 4"/>
                <a:gd name="T13" fmla="*/ 4 h 4"/>
                <a:gd name="T14" fmla="*/ 4 w 4"/>
                <a:gd name="T15" fmla="*/ 4 h 4"/>
                <a:gd name="T16" fmla="*/ 4 w 4"/>
                <a:gd name="T17" fmla="*/ 0 h 4"/>
                <a:gd name="T18" fmla="*/ 4 w 4"/>
                <a:gd name="T19" fmla="*/ 0 h 4"/>
                <a:gd name="T20" fmla="*/ 4 w 4"/>
                <a:gd name="T21" fmla="*/ 4 h 4"/>
                <a:gd name="T22" fmla="*/ 4 w 4"/>
                <a:gd name="T23" fmla="*/ 0 h 4"/>
                <a:gd name="T24" fmla="*/ 0 w 4"/>
                <a:gd name="T25" fmla="*/ 0 h 4"/>
                <a:gd name="T26" fmla="*/ 0 w 4"/>
                <a:gd name="T27" fmla="*/ 0 h 4"/>
                <a:gd name="T28" fmla="*/ 0 w 4"/>
                <a:gd name="T29" fmla="*/ 0 h 4"/>
                <a:gd name="T30" fmla="*/ 0 w 4"/>
                <a:gd name="T31" fmla="*/ 0 h 4"/>
                <a:gd name="T32" fmla="*/ 0 w 4"/>
                <a:gd name="T33" fmla="*/ 0 h 4"/>
                <a:gd name="T34" fmla="*/ 0 w 4"/>
                <a:gd name="T35" fmla="*/ 0 h 4"/>
                <a:gd name="T36" fmla="*/ 4 w 4"/>
                <a:gd name="T37" fmla="*/ 0 h 4"/>
                <a:gd name="T38" fmla="*/ 4 w 4"/>
                <a:gd name="T39" fmla="*/ 0 h 4"/>
                <a:gd name="T40" fmla="*/ 4 w 4"/>
                <a:gd name="T41" fmla="*/ 0 h 4"/>
                <a:gd name="T42" fmla="*/ 4 w 4"/>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4">
                  <a:moveTo>
                    <a:pt x="4" y="4"/>
                  </a:moveTo>
                  <a:lnTo>
                    <a:pt x="4" y="4"/>
                  </a:lnTo>
                  <a:lnTo>
                    <a:pt x="4" y="4"/>
                  </a:lnTo>
                  <a:lnTo>
                    <a:pt x="4" y="4"/>
                  </a:lnTo>
                  <a:lnTo>
                    <a:pt x="4" y="4"/>
                  </a:lnTo>
                  <a:lnTo>
                    <a:pt x="4" y="4"/>
                  </a:lnTo>
                  <a:lnTo>
                    <a:pt x="4" y="4"/>
                  </a:lnTo>
                  <a:lnTo>
                    <a:pt x="4" y="4"/>
                  </a:lnTo>
                  <a:close/>
                  <a:moveTo>
                    <a:pt x="4" y="0"/>
                  </a:moveTo>
                  <a:lnTo>
                    <a:pt x="4" y="0"/>
                  </a:lnTo>
                  <a:lnTo>
                    <a:pt x="4" y="4"/>
                  </a:lnTo>
                  <a:lnTo>
                    <a:pt x="4" y="0"/>
                  </a:lnTo>
                  <a:lnTo>
                    <a:pt x="0" y="0"/>
                  </a:lnTo>
                  <a:lnTo>
                    <a:pt x="0" y="0"/>
                  </a:lnTo>
                  <a:lnTo>
                    <a:pt x="0" y="0"/>
                  </a:lnTo>
                  <a:lnTo>
                    <a:pt x="0" y="0"/>
                  </a:lnTo>
                  <a:lnTo>
                    <a:pt x="0" y="0"/>
                  </a:lnTo>
                  <a:lnTo>
                    <a:pt x="0" y="0"/>
                  </a:lnTo>
                  <a:lnTo>
                    <a:pt x="4" y="0"/>
                  </a:lnTo>
                  <a:lnTo>
                    <a:pt x="4" y="0"/>
                  </a:lnTo>
                  <a:lnTo>
                    <a:pt x="4" y="0"/>
                  </a:lnTo>
                  <a:lnTo>
                    <a:pt x="4" y="0"/>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9" name="Freeform 266"/>
            <p:cNvSpPr>
              <a:spLocks noEditPoints="1"/>
            </p:cNvSpPr>
            <p:nvPr/>
          </p:nvSpPr>
          <p:spPr bwMode="auto">
            <a:xfrm>
              <a:off x="1409718" y="2367466"/>
              <a:ext cx="6105" cy="6852"/>
            </a:xfrm>
            <a:custGeom>
              <a:avLst/>
              <a:gdLst>
                <a:gd name="T0" fmla="*/ 4 w 4"/>
                <a:gd name="T1" fmla="*/ 4 h 4"/>
                <a:gd name="T2" fmla="*/ 4 w 4"/>
                <a:gd name="T3" fmla="*/ 4 h 4"/>
                <a:gd name="T4" fmla="*/ 4 w 4"/>
                <a:gd name="T5" fmla="*/ 4 h 4"/>
                <a:gd name="T6" fmla="*/ 4 w 4"/>
                <a:gd name="T7" fmla="*/ 4 h 4"/>
                <a:gd name="T8" fmla="*/ 4 w 4"/>
                <a:gd name="T9" fmla="*/ 4 h 4"/>
                <a:gd name="T10" fmla="*/ 4 w 4"/>
                <a:gd name="T11" fmla="*/ 4 h 4"/>
                <a:gd name="T12" fmla="*/ 4 w 4"/>
                <a:gd name="T13" fmla="*/ 4 h 4"/>
                <a:gd name="T14" fmla="*/ 4 w 4"/>
                <a:gd name="T15" fmla="*/ 4 h 4"/>
                <a:gd name="T16" fmla="*/ 4 w 4"/>
                <a:gd name="T17" fmla="*/ 0 h 4"/>
                <a:gd name="T18" fmla="*/ 4 w 4"/>
                <a:gd name="T19" fmla="*/ 0 h 4"/>
                <a:gd name="T20" fmla="*/ 4 w 4"/>
                <a:gd name="T21" fmla="*/ 4 h 4"/>
                <a:gd name="T22" fmla="*/ 4 w 4"/>
                <a:gd name="T23" fmla="*/ 0 h 4"/>
                <a:gd name="T24" fmla="*/ 0 w 4"/>
                <a:gd name="T25" fmla="*/ 0 h 4"/>
                <a:gd name="T26" fmla="*/ 0 w 4"/>
                <a:gd name="T27" fmla="*/ 0 h 4"/>
                <a:gd name="T28" fmla="*/ 0 w 4"/>
                <a:gd name="T29" fmla="*/ 0 h 4"/>
                <a:gd name="T30" fmla="*/ 0 w 4"/>
                <a:gd name="T31" fmla="*/ 0 h 4"/>
                <a:gd name="T32" fmla="*/ 0 w 4"/>
                <a:gd name="T33" fmla="*/ 0 h 4"/>
                <a:gd name="T34" fmla="*/ 0 w 4"/>
                <a:gd name="T35" fmla="*/ 0 h 4"/>
                <a:gd name="T36" fmla="*/ 4 w 4"/>
                <a:gd name="T37" fmla="*/ 0 h 4"/>
                <a:gd name="T38" fmla="*/ 4 w 4"/>
                <a:gd name="T39" fmla="*/ 0 h 4"/>
                <a:gd name="T40" fmla="*/ 4 w 4"/>
                <a:gd name="T41" fmla="*/ 0 h 4"/>
                <a:gd name="T42" fmla="*/ 4 w 4"/>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4">
                  <a:moveTo>
                    <a:pt x="4" y="4"/>
                  </a:moveTo>
                  <a:lnTo>
                    <a:pt x="4" y="4"/>
                  </a:lnTo>
                  <a:lnTo>
                    <a:pt x="4" y="4"/>
                  </a:lnTo>
                  <a:lnTo>
                    <a:pt x="4" y="4"/>
                  </a:lnTo>
                  <a:lnTo>
                    <a:pt x="4" y="4"/>
                  </a:lnTo>
                  <a:lnTo>
                    <a:pt x="4" y="4"/>
                  </a:lnTo>
                  <a:lnTo>
                    <a:pt x="4" y="4"/>
                  </a:lnTo>
                  <a:lnTo>
                    <a:pt x="4" y="4"/>
                  </a:lnTo>
                  <a:moveTo>
                    <a:pt x="4" y="0"/>
                  </a:moveTo>
                  <a:lnTo>
                    <a:pt x="4" y="0"/>
                  </a:lnTo>
                  <a:lnTo>
                    <a:pt x="4" y="4"/>
                  </a:lnTo>
                  <a:lnTo>
                    <a:pt x="4" y="0"/>
                  </a:lnTo>
                  <a:lnTo>
                    <a:pt x="0" y="0"/>
                  </a:lnTo>
                  <a:lnTo>
                    <a:pt x="0" y="0"/>
                  </a:lnTo>
                  <a:lnTo>
                    <a:pt x="0" y="0"/>
                  </a:lnTo>
                  <a:lnTo>
                    <a:pt x="0" y="0"/>
                  </a:lnTo>
                  <a:lnTo>
                    <a:pt x="0" y="0"/>
                  </a:lnTo>
                  <a:lnTo>
                    <a:pt x="0" y="0"/>
                  </a:lnTo>
                  <a:lnTo>
                    <a:pt x="4" y="0"/>
                  </a:lnTo>
                  <a:lnTo>
                    <a:pt x="4" y="0"/>
                  </a:lnTo>
                  <a:lnTo>
                    <a:pt x="4" y="0"/>
                  </a:lnTo>
                  <a:lnTo>
                    <a:pt x="4" y="0"/>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20" name="Freeform 267"/>
            <p:cNvSpPr>
              <a:spLocks/>
            </p:cNvSpPr>
            <p:nvPr/>
          </p:nvSpPr>
          <p:spPr bwMode="auto">
            <a:xfrm>
              <a:off x="1443293" y="2475370"/>
              <a:ext cx="7631" cy="15415"/>
            </a:xfrm>
            <a:custGeom>
              <a:avLst/>
              <a:gdLst>
                <a:gd name="T0" fmla="*/ 5 w 5"/>
                <a:gd name="T1" fmla="*/ 5 h 9"/>
                <a:gd name="T2" fmla="*/ 5 w 5"/>
                <a:gd name="T3" fmla="*/ 5 h 9"/>
                <a:gd name="T4" fmla="*/ 0 w 5"/>
                <a:gd name="T5" fmla="*/ 9 h 9"/>
                <a:gd name="T6" fmla="*/ 0 w 5"/>
                <a:gd name="T7" fmla="*/ 5 h 9"/>
                <a:gd name="T8" fmla="*/ 0 w 5"/>
                <a:gd name="T9" fmla="*/ 5 h 9"/>
                <a:gd name="T10" fmla="*/ 0 w 5"/>
                <a:gd name="T11" fmla="*/ 5 h 9"/>
                <a:gd name="T12" fmla="*/ 0 w 5"/>
                <a:gd name="T13" fmla="*/ 0 h 9"/>
                <a:gd name="T14" fmla="*/ 5 w 5"/>
                <a:gd name="T15" fmla="*/ 0 h 9"/>
                <a:gd name="T16" fmla="*/ 5 w 5"/>
                <a:gd name="T17" fmla="*/ 0 h 9"/>
                <a:gd name="T18" fmla="*/ 5 w 5"/>
                <a:gd name="T19" fmla="*/ 0 h 9"/>
                <a:gd name="T20" fmla="*/ 5 w 5"/>
                <a:gd name="T2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5" y="5"/>
                  </a:moveTo>
                  <a:lnTo>
                    <a:pt x="5" y="5"/>
                  </a:lnTo>
                  <a:lnTo>
                    <a:pt x="0" y="9"/>
                  </a:lnTo>
                  <a:lnTo>
                    <a:pt x="0" y="5"/>
                  </a:lnTo>
                  <a:lnTo>
                    <a:pt x="0" y="5"/>
                  </a:lnTo>
                  <a:lnTo>
                    <a:pt x="0" y="5"/>
                  </a:lnTo>
                  <a:lnTo>
                    <a:pt x="0" y="0"/>
                  </a:lnTo>
                  <a:lnTo>
                    <a:pt x="5" y="0"/>
                  </a:lnTo>
                  <a:lnTo>
                    <a:pt x="5" y="0"/>
                  </a:lnTo>
                  <a:lnTo>
                    <a:pt x="5" y="0"/>
                  </a:lnTo>
                  <a:lnTo>
                    <a:pt x="5" y="5"/>
                  </a:lnTo>
                  <a:close/>
                </a:path>
              </a:pathLst>
            </a:custGeom>
            <a:solidFill>
              <a:srgbClr val="01FF15">
                <a:alpha val="15000"/>
              </a:srgb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21" name="Freeform 268"/>
            <p:cNvSpPr>
              <a:spLocks/>
            </p:cNvSpPr>
            <p:nvPr/>
          </p:nvSpPr>
          <p:spPr bwMode="auto">
            <a:xfrm>
              <a:off x="1443293" y="2475370"/>
              <a:ext cx="7631" cy="15415"/>
            </a:xfrm>
            <a:custGeom>
              <a:avLst/>
              <a:gdLst>
                <a:gd name="T0" fmla="*/ 5 w 5"/>
                <a:gd name="T1" fmla="*/ 5 h 9"/>
                <a:gd name="T2" fmla="*/ 5 w 5"/>
                <a:gd name="T3" fmla="*/ 5 h 9"/>
                <a:gd name="T4" fmla="*/ 0 w 5"/>
                <a:gd name="T5" fmla="*/ 9 h 9"/>
                <a:gd name="T6" fmla="*/ 0 w 5"/>
                <a:gd name="T7" fmla="*/ 5 h 9"/>
                <a:gd name="T8" fmla="*/ 0 w 5"/>
                <a:gd name="T9" fmla="*/ 5 h 9"/>
                <a:gd name="T10" fmla="*/ 0 w 5"/>
                <a:gd name="T11" fmla="*/ 5 h 9"/>
                <a:gd name="T12" fmla="*/ 0 w 5"/>
                <a:gd name="T13" fmla="*/ 0 h 9"/>
                <a:gd name="T14" fmla="*/ 5 w 5"/>
                <a:gd name="T15" fmla="*/ 0 h 9"/>
                <a:gd name="T16" fmla="*/ 5 w 5"/>
                <a:gd name="T17" fmla="*/ 0 h 9"/>
                <a:gd name="T18" fmla="*/ 5 w 5"/>
                <a:gd name="T19" fmla="*/ 0 h 9"/>
                <a:gd name="T20" fmla="*/ 5 w 5"/>
                <a:gd name="T2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5" y="5"/>
                  </a:moveTo>
                  <a:lnTo>
                    <a:pt x="5" y="5"/>
                  </a:lnTo>
                  <a:lnTo>
                    <a:pt x="0" y="9"/>
                  </a:lnTo>
                  <a:lnTo>
                    <a:pt x="0" y="5"/>
                  </a:lnTo>
                  <a:lnTo>
                    <a:pt x="0" y="5"/>
                  </a:lnTo>
                  <a:lnTo>
                    <a:pt x="0" y="5"/>
                  </a:lnTo>
                  <a:lnTo>
                    <a:pt x="0" y="0"/>
                  </a:lnTo>
                  <a:lnTo>
                    <a:pt x="5" y="0"/>
                  </a:lnTo>
                  <a:lnTo>
                    <a:pt x="5" y="0"/>
                  </a:lnTo>
                  <a:lnTo>
                    <a:pt x="5" y="0"/>
                  </a:lnTo>
                  <a:lnTo>
                    <a:pt x="5" y="5"/>
                  </a:lnTo>
                </a:path>
              </a:pathLst>
            </a:custGeom>
            <a:solidFill>
              <a:srgbClr val="01FF15">
                <a:alpha val="15000"/>
              </a:srgb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22" name="Freeform 269"/>
            <p:cNvSpPr>
              <a:spLocks/>
            </p:cNvSpPr>
            <p:nvPr/>
          </p:nvSpPr>
          <p:spPr bwMode="auto">
            <a:xfrm>
              <a:off x="1409718" y="234348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23" name="Freeform 270"/>
            <p:cNvSpPr>
              <a:spLocks/>
            </p:cNvSpPr>
            <p:nvPr/>
          </p:nvSpPr>
          <p:spPr bwMode="auto">
            <a:xfrm>
              <a:off x="1409718" y="234348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24" name="Freeform 271"/>
            <p:cNvSpPr>
              <a:spLocks/>
            </p:cNvSpPr>
            <p:nvPr/>
          </p:nvSpPr>
          <p:spPr bwMode="auto">
            <a:xfrm>
              <a:off x="1423454" y="2382879"/>
              <a:ext cx="0" cy="6852"/>
            </a:xfrm>
            <a:custGeom>
              <a:avLst/>
              <a:gdLst>
                <a:gd name="T0" fmla="*/ 4 h 4"/>
                <a:gd name="T1" fmla="*/ 4 h 4"/>
                <a:gd name="T2" fmla="*/ 4 h 4"/>
                <a:gd name="T3" fmla="*/ 4 h 4"/>
                <a:gd name="T4" fmla="*/ 4 h 4"/>
                <a:gd name="T5" fmla="*/ 0 h 4"/>
                <a:gd name="T6" fmla="*/ 0 h 4"/>
                <a:gd name="T7" fmla="*/ 4 h 4"/>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4">
                  <a:moveTo>
                    <a:pt x="0" y="4"/>
                  </a:moveTo>
                  <a:lnTo>
                    <a:pt x="0" y="4"/>
                  </a:lnTo>
                  <a:lnTo>
                    <a:pt x="0" y="4"/>
                  </a:lnTo>
                  <a:lnTo>
                    <a:pt x="0" y="4"/>
                  </a:lnTo>
                  <a:lnTo>
                    <a:pt x="0" y="4"/>
                  </a:lnTo>
                  <a:lnTo>
                    <a:pt x="0" y="0"/>
                  </a:lnTo>
                  <a:lnTo>
                    <a:pt x="0" y="0"/>
                  </a:lnTo>
                  <a:lnTo>
                    <a:pt x="0" y="4"/>
                  </a:lnTo>
                  <a:close/>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25" name="Freeform 272"/>
            <p:cNvSpPr>
              <a:spLocks/>
            </p:cNvSpPr>
            <p:nvPr/>
          </p:nvSpPr>
          <p:spPr bwMode="auto">
            <a:xfrm>
              <a:off x="1423454" y="2382879"/>
              <a:ext cx="0" cy="6852"/>
            </a:xfrm>
            <a:custGeom>
              <a:avLst/>
              <a:gdLst>
                <a:gd name="T0" fmla="*/ 4 h 4"/>
                <a:gd name="T1" fmla="*/ 4 h 4"/>
                <a:gd name="T2" fmla="*/ 4 h 4"/>
                <a:gd name="T3" fmla="*/ 4 h 4"/>
                <a:gd name="T4" fmla="*/ 4 h 4"/>
                <a:gd name="T5" fmla="*/ 0 h 4"/>
                <a:gd name="T6" fmla="*/ 0 h 4"/>
                <a:gd name="T7" fmla="*/ 4 h 4"/>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4">
                  <a:moveTo>
                    <a:pt x="0" y="4"/>
                  </a:moveTo>
                  <a:lnTo>
                    <a:pt x="0" y="4"/>
                  </a:lnTo>
                  <a:lnTo>
                    <a:pt x="0" y="4"/>
                  </a:lnTo>
                  <a:lnTo>
                    <a:pt x="0" y="4"/>
                  </a:lnTo>
                  <a:lnTo>
                    <a:pt x="0" y="4"/>
                  </a:lnTo>
                  <a:lnTo>
                    <a:pt x="0" y="0"/>
                  </a:lnTo>
                  <a:lnTo>
                    <a:pt x="0" y="0"/>
                  </a:lnTo>
                  <a:lnTo>
                    <a:pt x="0" y="4"/>
                  </a:lnTo>
                </a:path>
              </a:pathLst>
            </a:custGeom>
            <a:solidFill>
              <a:srgbClr val="13E78C"/>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26" name="Freeform 273"/>
            <p:cNvSpPr>
              <a:spLocks noEditPoints="1"/>
            </p:cNvSpPr>
            <p:nvPr/>
          </p:nvSpPr>
          <p:spPr bwMode="auto">
            <a:xfrm>
              <a:off x="1429559" y="2499349"/>
              <a:ext cx="7631" cy="22267"/>
            </a:xfrm>
            <a:custGeom>
              <a:avLst/>
              <a:gdLst>
                <a:gd name="T0" fmla="*/ 0 w 5"/>
                <a:gd name="T1" fmla="*/ 13 h 13"/>
                <a:gd name="T2" fmla="*/ 0 w 5"/>
                <a:gd name="T3" fmla="*/ 13 h 13"/>
                <a:gd name="T4" fmla="*/ 0 w 5"/>
                <a:gd name="T5" fmla="*/ 13 h 13"/>
                <a:gd name="T6" fmla="*/ 0 w 5"/>
                <a:gd name="T7" fmla="*/ 13 h 13"/>
                <a:gd name="T8" fmla="*/ 0 w 5"/>
                <a:gd name="T9" fmla="*/ 13 h 13"/>
                <a:gd name="T10" fmla="*/ 0 w 5"/>
                <a:gd name="T11" fmla="*/ 13 h 13"/>
                <a:gd name="T12" fmla="*/ 0 w 5"/>
                <a:gd name="T13" fmla="*/ 13 h 13"/>
                <a:gd name="T14" fmla="*/ 0 w 5"/>
                <a:gd name="T15" fmla="*/ 13 h 13"/>
                <a:gd name="T16" fmla="*/ 0 w 5"/>
                <a:gd name="T17" fmla="*/ 13 h 13"/>
                <a:gd name="T18" fmla="*/ 0 w 5"/>
                <a:gd name="T19" fmla="*/ 13 h 13"/>
                <a:gd name="T20" fmla="*/ 0 w 5"/>
                <a:gd name="T21" fmla="*/ 13 h 13"/>
                <a:gd name="T22" fmla="*/ 0 w 5"/>
                <a:gd name="T23" fmla="*/ 13 h 13"/>
                <a:gd name="T24" fmla="*/ 0 w 5"/>
                <a:gd name="T25" fmla="*/ 13 h 13"/>
                <a:gd name="T26" fmla="*/ 0 w 5"/>
                <a:gd name="T27" fmla="*/ 13 h 13"/>
                <a:gd name="T28" fmla="*/ 0 w 5"/>
                <a:gd name="T29" fmla="*/ 13 h 13"/>
                <a:gd name="T30" fmla="*/ 0 w 5"/>
                <a:gd name="T31" fmla="*/ 13 h 13"/>
                <a:gd name="T32" fmla="*/ 0 w 5"/>
                <a:gd name="T33" fmla="*/ 13 h 13"/>
                <a:gd name="T34" fmla="*/ 5 w 5"/>
                <a:gd name="T35" fmla="*/ 9 h 13"/>
                <a:gd name="T36" fmla="*/ 5 w 5"/>
                <a:gd name="T37" fmla="*/ 9 h 13"/>
                <a:gd name="T38" fmla="*/ 5 w 5"/>
                <a:gd name="T39" fmla="*/ 9 h 13"/>
                <a:gd name="T40" fmla="*/ 5 w 5"/>
                <a:gd name="T41" fmla="*/ 9 h 13"/>
                <a:gd name="T42" fmla="*/ 5 w 5"/>
                <a:gd name="T43" fmla="*/ 9 h 13"/>
                <a:gd name="T44" fmla="*/ 5 w 5"/>
                <a:gd name="T45" fmla="*/ 9 h 13"/>
                <a:gd name="T46" fmla="*/ 5 w 5"/>
                <a:gd name="T47" fmla="*/ 9 h 13"/>
                <a:gd name="T48" fmla="*/ 5 w 5"/>
                <a:gd name="T49" fmla="*/ 9 h 13"/>
                <a:gd name="T50" fmla="*/ 5 w 5"/>
                <a:gd name="T51" fmla="*/ 9 h 13"/>
                <a:gd name="T52" fmla="*/ 5 w 5"/>
                <a:gd name="T53" fmla="*/ 9 h 13"/>
                <a:gd name="T54" fmla="*/ 5 w 5"/>
                <a:gd name="T55" fmla="*/ 9 h 13"/>
                <a:gd name="T56" fmla="*/ 5 w 5"/>
                <a:gd name="T57" fmla="*/ 9 h 13"/>
                <a:gd name="T58" fmla="*/ 5 w 5"/>
                <a:gd name="T59" fmla="*/ 9 h 13"/>
                <a:gd name="T60" fmla="*/ 5 w 5"/>
                <a:gd name="T61" fmla="*/ 9 h 13"/>
                <a:gd name="T62" fmla="*/ 5 w 5"/>
                <a:gd name="T63" fmla="*/ 9 h 13"/>
                <a:gd name="T64" fmla="*/ 5 w 5"/>
                <a:gd name="T65" fmla="*/ 9 h 13"/>
                <a:gd name="T66" fmla="*/ 5 w 5"/>
                <a:gd name="T67" fmla="*/ 9 h 13"/>
                <a:gd name="T68" fmla="*/ 5 w 5"/>
                <a:gd name="T69" fmla="*/ 9 h 13"/>
                <a:gd name="T70" fmla="*/ 5 w 5"/>
                <a:gd name="T71" fmla="*/ 9 h 13"/>
                <a:gd name="T72" fmla="*/ 5 w 5"/>
                <a:gd name="T73" fmla="*/ 9 h 13"/>
                <a:gd name="T74" fmla="*/ 5 w 5"/>
                <a:gd name="T75" fmla="*/ 9 h 13"/>
                <a:gd name="T76" fmla="*/ 5 w 5"/>
                <a:gd name="T77" fmla="*/ 9 h 13"/>
                <a:gd name="T78" fmla="*/ 5 w 5"/>
                <a:gd name="T79" fmla="*/ 9 h 13"/>
                <a:gd name="T80" fmla="*/ 5 w 5"/>
                <a:gd name="T81" fmla="*/ 9 h 13"/>
                <a:gd name="T82" fmla="*/ 5 w 5"/>
                <a:gd name="T83" fmla="*/ 4 h 13"/>
                <a:gd name="T84" fmla="*/ 5 w 5"/>
                <a:gd name="T85" fmla="*/ 4 h 13"/>
                <a:gd name="T86" fmla="*/ 5 w 5"/>
                <a:gd name="T87" fmla="*/ 4 h 13"/>
                <a:gd name="T88" fmla="*/ 5 w 5"/>
                <a:gd name="T89" fmla="*/ 4 h 13"/>
                <a:gd name="T90" fmla="*/ 5 w 5"/>
                <a:gd name="T91" fmla="*/ 4 h 13"/>
                <a:gd name="T92" fmla="*/ 5 w 5"/>
                <a:gd name="T93" fmla="*/ 0 h 13"/>
                <a:gd name="T94" fmla="*/ 5 w 5"/>
                <a:gd name="T95" fmla="*/ 0 h 13"/>
                <a:gd name="T96" fmla="*/ 5 w 5"/>
                <a:gd name="T97" fmla="*/ 0 h 13"/>
                <a:gd name="T98" fmla="*/ 5 w 5"/>
                <a:gd name="T99" fmla="*/ 0 h 13"/>
                <a:gd name="T100" fmla="*/ 5 w 5"/>
                <a:gd name="T101" fmla="*/ 4 h 13"/>
                <a:gd name="T102" fmla="*/ 5 w 5"/>
                <a:gd name="T10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 h="13">
                  <a:moveTo>
                    <a:pt x="0" y="13"/>
                  </a:move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close/>
                  <a:moveTo>
                    <a:pt x="5" y="9"/>
                  </a:move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close/>
                  <a:moveTo>
                    <a:pt x="5" y="4"/>
                  </a:moveTo>
                  <a:lnTo>
                    <a:pt x="5" y="4"/>
                  </a:lnTo>
                  <a:lnTo>
                    <a:pt x="5" y="4"/>
                  </a:lnTo>
                  <a:lnTo>
                    <a:pt x="5" y="4"/>
                  </a:lnTo>
                  <a:lnTo>
                    <a:pt x="5" y="4"/>
                  </a:lnTo>
                  <a:lnTo>
                    <a:pt x="5" y="0"/>
                  </a:lnTo>
                  <a:lnTo>
                    <a:pt x="5" y="0"/>
                  </a:lnTo>
                  <a:lnTo>
                    <a:pt x="5" y="0"/>
                  </a:lnTo>
                  <a:lnTo>
                    <a:pt x="5" y="0"/>
                  </a:lnTo>
                  <a:lnTo>
                    <a:pt x="5" y="4"/>
                  </a:lnTo>
                  <a:lnTo>
                    <a:pt x="5" y="4"/>
                  </a:lnTo>
                  <a:close/>
                </a:path>
              </a:pathLst>
            </a:custGeom>
            <a:solidFill>
              <a:srgbClr val="01FF15">
                <a:alpha val="15000"/>
              </a:srgb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27" name="Freeform 274"/>
            <p:cNvSpPr>
              <a:spLocks noEditPoints="1"/>
            </p:cNvSpPr>
            <p:nvPr/>
          </p:nvSpPr>
          <p:spPr bwMode="auto">
            <a:xfrm>
              <a:off x="1429559" y="2499349"/>
              <a:ext cx="7631" cy="22267"/>
            </a:xfrm>
            <a:custGeom>
              <a:avLst/>
              <a:gdLst>
                <a:gd name="T0" fmla="*/ 0 w 5"/>
                <a:gd name="T1" fmla="*/ 13 h 13"/>
                <a:gd name="T2" fmla="*/ 0 w 5"/>
                <a:gd name="T3" fmla="*/ 13 h 13"/>
                <a:gd name="T4" fmla="*/ 0 w 5"/>
                <a:gd name="T5" fmla="*/ 13 h 13"/>
                <a:gd name="T6" fmla="*/ 0 w 5"/>
                <a:gd name="T7" fmla="*/ 13 h 13"/>
                <a:gd name="T8" fmla="*/ 0 w 5"/>
                <a:gd name="T9" fmla="*/ 13 h 13"/>
                <a:gd name="T10" fmla="*/ 0 w 5"/>
                <a:gd name="T11" fmla="*/ 13 h 13"/>
                <a:gd name="T12" fmla="*/ 0 w 5"/>
                <a:gd name="T13" fmla="*/ 13 h 13"/>
                <a:gd name="T14" fmla="*/ 0 w 5"/>
                <a:gd name="T15" fmla="*/ 13 h 13"/>
                <a:gd name="T16" fmla="*/ 0 w 5"/>
                <a:gd name="T17" fmla="*/ 13 h 13"/>
                <a:gd name="T18" fmla="*/ 0 w 5"/>
                <a:gd name="T19" fmla="*/ 13 h 13"/>
                <a:gd name="T20" fmla="*/ 0 w 5"/>
                <a:gd name="T21" fmla="*/ 13 h 13"/>
                <a:gd name="T22" fmla="*/ 0 w 5"/>
                <a:gd name="T23" fmla="*/ 13 h 13"/>
                <a:gd name="T24" fmla="*/ 0 w 5"/>
                <a:gd name="T25" fmla="*/ 13 h 13"/>
                <a:gd name="T26" fmla="*/ 0 w 5"/>
                <a:gd name="T27" fmla="*/ 13 h 13"/>
                <a:gd name="T28" fmla="*/ 0 w 5"/>
                <a:gd name="T29" fmla="*/ 13 h 13"/>
                <a:gd name="T30" fmla="*/ 0 w 5"/>
                <a:gd name="T31" fmla="*/ 13 h 13"/>
                <a:gd name="T32" fmla="*/ 0 w 5"/>
                <a:gd name="T33" fmla="*/ 13 h 13"/>
                <a:gd name="T34" fmla="*/ 5 w 5"/>
                <a:gd name="T35" fmla="*/ 9 h 13"/>
                <a:gd name="T36" fmla="*/ 5 w 5"/>
                <a:gd name="T37" fmla="*/ 9 h 13"/>
                <a:gd name="T38" fmla="*/ 5 w 5"/>
                <a:gd name="T39" fmla="*/ 9 h 13"/>
                <a:gd name="T40" fmla="*/ 5 w 5"/>
                <a:gd name="T41" fmla="*/ 9 h 13"/>
                <a:gd name="T42" fmla="*/ 5 w 5"/>
                <a:gd name="T43" fmla="*/ 9 h 13"/>
                <a:gd name="T44" fmla="*/ 5 w 5"/>
                <a:gd name="T45" fmla="*/ 9 h 13"/>
                <a:gd name="T46" fmla="*/ 5 w 5"/>
                <a:gd name="T47" fmla="*/ 9 h 13"/>
                <a:gd name="T48" fmla="*/ 5 w 5"/>
                <a:gd name="T49" fmla="*/ 9 h 13"/>
                <a:gd name="T50" fmla="*/ 5 w 5"/>
                <a:gd name="T51" fmla="*/ 9 h 13"/>
                <a:gd name="T52" fmla="*/ 5 w 5"/>
                <a:gd name="T53" fmla="*/ 9 h 13"/>
                <a:gd name="T54" fmla="*/ 5 w 5"/>
                <a:gd name="T55" fmla="*/ 9 h 13"/>
                <a:gd name="T56" fmla="*/ 5 w 5"/>
                <a:gd name="T57" fmla="*/ 9 h 13"/>
                <a:gd name="T58" fmla="*/ 5 w 5"/>
                <a:gd name="T59" fmla="*/ 9 h 13"/>
                <a:gd name="T60" fmla="*/ 5 w 5"/>
                <a:gd name="T61" fmla="*/ 9 h 13"/>
                <a:gd name="T62" fmla="*/ 5 w 5"/>
                <a:gd name="T63" fmla="*/ 9 h 13"/>
                <a:gd name="T64" fmla="*/ 5 w 5"/>
                <a:gd name="T65" fmla="*/ 9 h 13"/>
                <a:gd name="T66" fmla="*/ 5 w 5"/>
                <a:gd name="T67" fmla="*/ 9 h 13"/>
                <a:gd name="T68" fmla="*/ 5 w 5"/>
                <a:gd name="T69" fmla="*/ 9 h 13"/>
                <a:gd name="T70" fmla="*/ 5 w 5"/>
                <a:gd name="T71" fmla="*/ 9 h 13"/>
                <a:gd name="T72" fmla="*/ 5 w 5"/>
                <a:gd name="T73" fmla="*/ 9 h 13"/>
                <a:gd name="T74" fmla="*/ 5 w 5"/>
                <a:gd name="T75" fmla="*/ 9 h 13"/>
                <a:gd name="T76" fmla="*/ 5 w 5"/>
                <a:gd name="T77" fmla="*/ 9 h 13"/>
                <a:gd name="T78" fmla="*/ 5 w 5"/>
                <a:gd name="T79" fmla="*/ 9 h 13"/>
                <a:gd name="T80" fmla="*/ 5 w 5"/>
                <a:gd name="T81" fmla="*/ 9 h 13"/>
                <a:gd name="T82" fmla="*/ 5 w 5"/>
                <a:gd name="T83" fmla="*/ 4 h 13"/>
                <a:gd name="T84" fmla="*/ 5 w 5"/>
                <a:gd name="T85" fmla="*/ 4 h 13"/>
                <a:gd name="T86" fmla="*/ 5 w 5"/>
                <a:gd name="T87" fmla="*/ 4 h 13"/>
                <a:gd name="T88" fmla="*/ 5 w 5"/>
                <a:gd name="T89" fmla="*/ 4 h 13"/>
                <a:gd name="T90" fmla="*/ 5 w 5"/>
                <a:gd name="T91" fmla="*/ 4 h 13"/>
                <a:gd name="T92" fmla="*/ 5 w 5"/>
                <a:gd name="T93" fmla="*/ 0 h 13"/>
                <a:gd name="T94" fmla="*/ 5 w 5"/>
                <a:gd name="T95" fmla="*/ 0 h 13"/>
                <a:gd name="T96" fmla="*/ 5 w 5"/>
                <a:gd name="T97" fmla="*/ 0 h 13"/>
                <a:gd name="T98" fmla="*/ 5 w 5"/>
                <a:gd name="T99" fmla="*/ 0 h 13"/>
                <a:gd name="T100" fmla="*/ 5 w 5"/>
                <a:gd name="T101" fmla="*/ 4 h 13"/>
                <a:gd name="T102" fmla="*/ 5 w 5"/>
                <a:gd name="T10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 h="13">
                  <a:moveTo>
                    <a:pt x="0" y="13"/>
                  </a:move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moveTo>
                    <a:pt x="5" y="9"/>
                  </a:move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moveTo>
                    <a:pt x="5" y="4"/>
                  </a:moveTo>
                  <a:lnTo>
                    <a:pt x="5" y="4"/>
                  </a:lnTo>
                  <a:lnTo>
                    <a:pt x="5" y="4"/>
                  </a:lnTo>
                  <a:lnTo>
                    <a:pt x="5" y="4"/>
                  </a:lnTo>
                  <a:lnTo>
                    <a:pt x="5" y="4"/>
                  </a:lnTo>
                  <a:lnTo>
                    <a:pt x="5" y="0"/>
                  </a:lnTo>
                  <a:lnTo>
                    <a:pt x="5" y="0"/>
                  </a:lnTo>
                  <a:lnTo>
                    <a:pt x="5" y="0"/>
                  </a:lnTo>
                  <a:lnTo>
                    <a:pt x="5" y="0"/>
                  </a:lnTo>
                  <a:lnTo>
                    <a:pt x="5" y="4"/>
                  </a:lnTo>
                  <a:lnTo>
                    <a:pt x="5" y="4"/>
                  </a:lnTo>
                </a:path>
              </a:pathLst>
            </a:custGeom>
            <a:solidFill>
              <a:srgbClr val="01FF15">
                <a:alpha val="15000"/>
              </a:srgbClr>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2885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
                                        <p:tgtEl>
                                          <p:spTgt spid="57"/>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7"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9512" y="1090399"/>
            <a:ext cx="6696744" cy="830997"/>
          </a:xfrm>
          <a:prstGeom prst="rect">
            <a:avLst/>
          </a:prstGeom>
        </p:spPr>
        <p:txBody>
          <a:bodyPr wrap="square">
            <a:spAutoFit/>
          </a:bodyPr>
          <a:lstStyle/>
          <a:p>
            <a:endParaRPr lang="es-ES_tradnl" sz="1600" b="1" dirty="0">
              <a:solidFill>
                <a:schemeClr val="tx1">
                  <a:lumMod val="50000"/>
                  <a:lumOff val="50000"/>
                </a:schemeClr>
              </a:solidFill>
              <a:cs typeface="Calibri"/>
            </a:endParaRPr>
          </a:p>
          <a:p>
            <a:pPr marL="600075" lvl="1" indent="-257175">
              <a:buFont typeface="+mj-lt"/>
              <a:buAutoNum type="arabicPeriod"/>
            </a:pPr>
            <a:r>
              <a:rPr lang="es-ES_tradnl" sz="1600" b="1" dirty="0" smtClean="0">
                <a:solidFill>
                  <a:schemeClr val="tx1">
                    <a:lumMod val="50000"/>
                    <a:lumOff val="50000"/>
                  </a:schemeClr>
                </a:solidFill>
                <a:cs typeface="Calibri"/>
              </a:rPr>
              <a:t>NUEVA PÁGINA WEB </a:t>
            </a:r>
            <a:r>
              <a:rPr lang="mr-IN" sz="1600" b="1" dirty="0" smtClean="0">
                <a:solidFill>
                  <a:schemeClr val="tx1">
                    <a:lumMod val="50000"/>
                    <a:lumOff val="50000"/>
                  </a:schemeClr>
                </a:solidFill>
                <a:cs typeface="Calibri"/>
              </a:rPr>
              <a:t>–</a:t>
            </a:r>
            <a:r>
              <a:rPr lang="es-ES_tradnl" sz="1600" b="1" dirty="0" smtClean="0">
                <a:solidFill>
                  <a:schemeClr val="tx1">
                    <a:lumMod val="50000"/>
                    <a:lumOff val="50000"/>
                  </a:schemeClr>
                </a:solidFill>
                <a:cs typeface="Calibri"/>
              </a:rPr>
              <a:t> </a:t>
            </a:r>
            <a:r>
              <a:rPr lang="es-ES_tradnl" sz="1600" b="1" dirty="0" smtClean="0">
                <a:solidFill>
                  <a:schemeClr val="tx1">
                    <a:lumMod val="50000"/>
                    <a:lumOff val="50000"/>
                  </a:schemeClr>
                </a:solidFill>
                <a:cs typeface="Calibri"/>
                <a:hlinkClick r:id="rId3"/>
              </a:rPr>
              <a:t>www.aiglp.org</a:t>
            </a:r>
            <a:r>
              <a:rPr lang="es-ES_tradnl" sz="1600" b="1" dirty="0" smtClean="0">
                <a:solidFill>
                  <a:schemeClr val="tx1">
                    <a:lumMod val="50000"/>
                    <a:lumOff val="50000"/>
                  </a:schemeClr>
                </a:solidFill>
                <a:cs typeface="Calibri"/>
              </a:rPr>
              <a:t>:</a:t>
            </a:r>
          </a:p>
          <a:p>
            <a:pPr marL="600075" lvl="1" indent="-257175">
              <a:buFont typeface="+mj-lt"/>
              <a:buAutoNum type="arabicPeriod"/>
            </a:pPr>
            <a:r>
              <a:rPr lang="es-ES_tradnl" sz="1600" b="1" dirty="0" smtClean="0">
                <a:solidFill>
                  <a:schemeClr val="tx1">
                    <a:lumMod val="50000"/>
                    <a:lumOff val="50000"/>
                  </a:schemeClr>
                </a:solidFill>
                <a:cs typeface="Calibri"/>
              </a:rPr>
              <a:t>PILARES </a:t>
            </a:r>
            <a:r>
              <a:rPr lang="es-ES_tradnl" sz="1600" b="1" dirty="0">
                <a:solidFill>
                  <a:schemeClr val="tx1">
                    <a:lumMod val="50000"/>
                    <a:lumOff val="50000"/>
                  </a:schemeClr>
                </a:solidFill>
                <a:cs typeface="Calibri"/>
              </a:rPr>
              <a:t>DEL MERCADO </a:t>
            </a:r>
            <a:r>
              <a:rPr lang="es-ES_tradnl" sz="1600" b="1" dirty="0" smtClean="0">
                <a:solidFill>
                  <a:schemeClr val="tx1">
                    <a:lumMod val="50000"/>
                    <a:lumOff val="50000"/>
                  </a:schemeClr>
                </a:solidFill>
                <a:cs typeface="Calibri"/>
              </a:rPr>
              <a:t>DE </a:t>
            </a:r>
            <a:r>
              <a:rPr lang="es-ES_tradnl" sz="1600" b="1" dirty="0">
                <a:solidFill>
                  <a:schemeClr val="tx1">
                    <a:lumMod val="50000"/>
                    <a:lumOff val="50000"/>
                  </a:schemeClr>
                </a:solidFill>
                <a:cs typeface="Calibri"/>
              </a:rPr>
              <a:t>GAS LP</a:t>
            </a:r>
            <a:r>
              <a:rPr lang="es-ES_tradnl" sz="1600" b="1" dirty="0" smtClean="0">
                <a:solidFill>
                  <a:schemeClr val="tx1">
                    <a:lumMod val="50000"/>
                    <a:lumOff val="50000"/>
                  </a:schemeClr>
                </a:solidFill>
                <a:cs typeface="Calibri"/>
              </a:rPr>
              <a:t>:</a:t>
            </a:r>
            <a:endParaRPr lang="es-ES_tradnl" sz="1600" b="1" dirty="0">
              <a:solidFill>
                <a:schemeClr val="tx1">
                  <a:lumMod val="50000"/>
                  <a:lumOff val="50000"/>
                </a:schemeClr>
              </a:solidFill>
              <a:cs typeface="Calibri"/>
            </a:endParaRP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1505897"/>
            <a:ext cx="2328447" cy="3168352"/>
          </a:xfrm>
          <a:prstGeom prst="rect">
            <a:avLst/>
          </a:prstGeom>
        </p:spPr>
      </p:pic>
      <p:sp>
        <p:nvSpPr>
          <p:cNvPr id="7" name="Retângulo 6"/>
          <p:cNvSpPr/>
          <p:nvPr/>
        </p:nvSpPr>
        <p:spPr>
          <a:xfrm>
            <a:off x="711376" y="409228"/>
            <a:ext cx="2924520" cy="400110"/>
          </a:xfrm>
          <a:prstGeom prst="rect">
            <a:avLst/>
          </a:prstGeom>
        </p:spPr>
        <p:txBody>
          <a:bodyPr wrap="none">
            <a:spAutoFit/>
          </a:bodyPr>
          <a:lstStyle/>
          <a:p>
            <a:pPr algn="r" eaLnBrk="0" hangingPunct="0"/>
            <a:r>
              <a:rPr lang="es-ES_tradnl" sz="2000" b="1" dirty="0" smtClean="0">
                <a:solidFill>
                  <a:schemeClr val="bg1">
                    <a:lumMod val="65000"/>
                  </a:schemeClr>
                </a:solidFill>
                <a:ea typeface="Tahoma" charset="0"/>
                <a:cs typeface="Tahoma" charset="0"/>
              </a:rPr>
              <a:t>ÚLTIMOS LANZAMIENTOS</a:t>
            </a:r>
            <a:endParaRPr lang="es-ES_tradnl" sz="2000" b="1" dirty="0">
              <a:solidFill>
                <a:schemeClr val="bg1">
                  <a:lumMod val="65000"/>
                </a:schemeClr>
              </a:solidFill>
              <a:ea typeface="Tahoma" charset="0"/>
              <a:cs typeface="Tahoma" charset="0"/>
            </a:endParaRPr>
          </a:p>
        </p:txBody>
      </p:sp>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2194445"/>
            <a:ext cx="5071271" cy="2914796"/>
          </a:xfrm>
          <a:prstGeom prst="rect">
            <a:avLst/>
          </a:prstGeom>
        </p:spPr>
      </p:pic>
    </p:spTree>
    <p:extLst>
      <p:ext uri="{BB962C8B-B14F-4D97-AF65-F5344CB8AC3E}">
        <p14:creationId xmlns:p14="http://schemas.microsoft.com/office/powerpoint/2010/main" val="1356477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553244"/>
            <a:ext cx="2195922" cy="323165"/>
          </a:xfrm>
          <a:prstGeom prst="rect">
            <a:avLst/>
          </a:prstGeom>
        </p:spPr>
        <p:txBody>
          <a:bodyPr wrap="none">
            <a:spAutoFit/>
          </a:bodyPr>
          <a:lstStyle/>
          <a:p>
            <a:pPr algn="r" eaLnBrk="0" hangingPunct="0"/>
            <a:r>
              <a:rPr lang="es-ES_tradnl" sz="1500" b="1" dirty="0" smtClean="0">
                <a:solidFill>
                  <a:schemeClr val="tx1">
                    <a:lumMod val="50000"/>
                    <a:lumOff val="50000"/>
                  </a:schemeClr>
                </a:solidFill>
                <a:ea typeface="Tahoma" charset="0"/>
                <a:cs typeface="Tahoma" charset="0"/>
              </a:rPr>
              <a:t>33º </a:t>
            </a:r>
            <a:r>
              <a:rPr lang="es-ES_tradnl" sz="1500" b="1" dirty="0">
                <a:solidFill>
                  <a:schemeClr val="tx1">
                    <a:lumMod val="50000"/>
                    <a:lumOff val="50000"/>
                  </a:schemeClr>
                </a:solidFill>
                <a:ea typeface="Tahoma" charset="0"/>
                <a:cs typeface="Tahoma" charset="0"/>
              </a:rPr>
              <a:t>Congreso de la AIGLP</a:t>
            </a:r>
          </a:p>
        </p:txBody>
      </p:sp>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30476" t="30927" r="27638" b="34740"/>
          <a:stretch/>
        </p:blipFill>
        <p:spPr>
          <a:xfrm>
            <a:off x="2087724" y="1273324"/>
            <a:ext cx="4968552" cy="2880320"/>
          </a:xfrm>
          <a:prstGeom prst="rect">
            <a:avLst/>
          </a:prstGeom>
        </p:spPr>
      </p:pic>
      <p:sp>
        <p:nvSpPr>
          <p:cNvPr id="6" name="CaixaDeTexto 5"/>
          <p:cNvSpPr txBox="1"/>
          <p:nvPr/>
        </p:nvSpPr>
        <p:spPr>
          <a:xfrm>
            <a:off x="3022281" y="4754308"/>
            <a:ext cx="3099438" cy="523220"/>
          </a:xfrm>
          <a:prstGeom prst="rect">
            <a:avLst/>
          </a:prstGeom>
          <a:noFill/>
        </p:spPr>
        <p:txBody>
          <a:bodyPr wrap="none" rtlCol="0">
            <a:spAutoFit/>
          </a:bodyPr>
          <a:lstStyle/>
          <a:p>
            <a:r>
              <a:rPr lang="pt-BR" sz="2800" dirty="0" smtClean="0">
                <a:hlinkClick r:id="rId3"/>
              </a:rPr>
              <a:t>www.aiglp2018.org</a:t>
            </a:r>
            <a:r>
              <a:rPr lang="pt-BR" sz="2800" dirty="0" smtClean="0"/>
              <a:t> </a:t>
            </a:r>
            <a:endParaRPr lang="pt-BR" sz="2800" dirty="0"/>
          </a:p>
        </p:txBody>
      </p:sp>
    </p:spTree>
    <p:extLst>
      <p:ext uri="{BB962C8B-B14F-4D97-AF65-F5344CB8AC3E}">
        <p14:creationId xmlns:p14="http://schemas.microsoft.com/office/powerpoint/2010/main" val="691682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0"/>
            <a:ext cx="9144000" cy="2137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2294613" y="1633364"/>
            <a:ext cx="4554773" cy="1938992"/>
          </a:xfrm>
          <a:prstGeom prst="rect">
            <a:avLst/>
          </a:prstGeom>
          <a:noFill/>
        </p:spPr>
        <p:txBody>
          <a:bodyPr wrap="none" rtlCol="0">
            <a:spAutoFit/>
          </a:bodyPr>
          <a:lstStyle/>
          <a:p>
            <a:pPr algn="ctr"/>
            <a:r>
              <a:rPr lang="pt-BR" sz="4000" dirty="0" smtClean="0">
                <a:solidFill>
                  <a:schemeClr val="bg1">
                    <a:lumMod val="50000"/>
                  </a:schemeClr>
                </a:solidFill>
              </a:rPr>
              <a:t>Diego Ciufici N. Alves</a:t>
            </a:r>
          </a:p>
          <a:p>
            <a:pPr algn="ctr"/>
            <a:r>
              <a:rPr lang="pt-BR" sz="4000" dirty="0" smtClean="0">
                <a:solidFill>
                  <a:schemeClr val="bg1">
                    <a:lumMod val="50000"/>
                  </a:schemeClr>
                </a:solidFill>
                <a:hlinkClick r:id="rId2"/>
              </a:rPr>
              <a:t>diego@aiglp.org</a:t>
            </a:r>
            <a:endParaRPr lang="pt-BR" sz="4000" dirty="0" smtClean="0">
              <a:solidFill>
                <a:schemeClr val="bg1">
                  <a:lumMod val="50000"/>
                </a:schemeClr>
              </a:solidFill>
            </a:endParaRPr>
          </a:p>
          <a:p>
            <a:pPr algn="ctr"/>
            <a:r>
              <a:rPr lang="pt-BR" sz="4000" dirty="0" smtClean="0">
                <a:solidFill>
                  <a:schemeClr val="bg1">
                    <a:lumMod val="50000"/>
                  </a:schemeClr>
                </a:solidFill>
              </a:rPr>
              <a:t>+55 21 99924 0073</a:t>
            </a:r>
            <a:endParaRPr lang="pt-BR" sz="4000" dirty="0">
              <a:solidFill>
                <a:schemeClr val="bg1">
                  <a:lumMod val="50000"/>
                </a:schemeClr>
              </a:solidFill>
            </a:endParaRPr>
          </a:p>
        </p:txBody>
      </p:sp>
    </p:spTree>
    <p:extLst>
      <p:ext uri="{BB962C8B-B14F-4D97-AF65-F5344CB8AC3E}">
        <p14:creationId xmlns:p14="http://schemas.microsoft.com/office/powerpoint/2010/main" val="592993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AIGLP 2">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IGLP 3">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IGLP 4">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IGLP 5">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IGLP 6">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9060</TotalTime>
  <Words>516</Words>
  <Application>Microsoft Macintosh PowerPoint</Application>
  <PresentationFormat>Apresentação na tela (16:10)</PresentationFormat>
  <Paragraphs>71</Paragraphs>
  <Slides>9</Slides>
  <Notes>2</Notes>
  <HiddenSlides>0</HiddenSlides>
  <MMClips>0</MMClips>
  <ScaleCrop>false</ScaleCrop>
  <HeadingPairs>
    <vt:vector size="6" baseType="variant">
      <vt:variant>
        <vt:lpstr>Fontes Usadas</vt:lpstr>
      </vt:variant>
      <vt:variant>
        <vt:i4>7</vt:i4>
      </vt:variant>
      <vt:variant>
        <vt:lpstr>Tema</vt:lpstr>
      </vt:variant>
      <vt:variant>
        <vt:i4>5</vt:i4>
      </vt:variant>
      <vt:variant>
        <vt:lpstr>Títulos de Slides</vt:lpstr>
      </vt:variant>
      <vt:variant>
        <vt:i4>9</vt:i4>
      </vt:variant>
    </vt:vector>
  </HeadingPairs>
  <TitlesOfParts>
    <vt:vector size="21" baseType="lpstr">
      <vt:lpstr>Calibri</vt:lpstr>
      <vt:lpstr>Century Schoolbook</vt:lpstr>
      <vt:lpstr>Mangal</vt:lpstr>
      <vt:lpstr>Tahoma</vt:lpstr>
      <vt:lpstr>Times New Roman</vt:lpstr>
      <vt:lpstr>Trebuchet MS Bold</vt:lpstr>
      <vt:lpstr>Arial</vt:lpstr>
      <vt:lpstr>AIGLP 2</vt:lpstr>
      <vt:lpstr>AIGLP 3</vt:lpstr>
      <vt:lpstr>AIGLP 4</vt:lpstr>
      <vt:lpstr>AIGLP 5</vt:lpstr>
      <vt:lpstr>AIGLP 6</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Caio Livio</dc:creator>
  <cp:lastModifiedBy>Diego Alves</cp:lastModifiedBy>
  <cp:revision>129</cp:revision>
  <dcterms:created xsi:type="dcterms:W3CDTF">2015-10-09T17:48:02Z</dcterms:created>
  <dcterms:modified xsi:type="dcterms:W3CDTF">2017-05-09T14:01:09Z</dcterms:modified>
</cp:coreProperties>
</file>