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CCFF"/>
    <a:srgbClr val="FF7C80"/>
    <a:srgbClr val="99CC00"/>
    <a:srgbClr val="CC3300"/>
    <a:srgbClr val="9999FF"/>
    <a:srgbClr val="FFFF66"/>
    <a:srgbClr val="CC00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3736200" cy="73736200"/>
</p:viewPr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E:\CREG2\Formatos y Plantillas\Plantilla Presentaciones.ppt</Template>
  <TotalTime>7526</TotalTime>
  <Words>1419</Words>
  <Application>Microsoft Office PowerPoint</Application>
  <PresentationFormat>Presentación en pantalla (4:3)</PresentationFormat>
  <Paragraphs>230</Paragraphs>
  <Slides>18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Plantilla Presentaciones</vt:lpstr>
      <vt:lpstr>Imagen de mapa de bits</vt:lpstr>
      <vt:lpstr>Colombia</vt:lpstr>
      <vt:lpstr>Plan de Temas</vt:lpstr>
      <vt:lpstr>Los puntos “críticos” del esquema</vt:lpstr>
      <vt:lpstr>Marca del Dist. (Indeleble + deleble)</vt:lpstr>
      <vt:lpstr>Intercambio de Cilindros – Cómo ?</vt:lpstr>
      <vt:lpstr>Mecanismos para Garantizar Uso Exclusivo</vt:lpstr>
      <vt:lpstr>Plan de Temas</vt:lpstr>
      <vt:lpstr>Nueva Regulación de Estructura</vt:lpstr>
      <vt:lpstr>Transición: elementos de inicio</vt:lpstr>
      <vt:lpstr>Diapositiva 10</vt:lpstr>
      <vt:lpstr>Plan de Capacitación</vt:lpstr>
      <vt:lpstr>Plan de Temas</vt:lpstr>
      <vt:lpstr>Dónde estamos ? Resultados Jun. 2010</vt:lpstr>
      <vt:lpstr>Cilindro del Nuevo Esquema</vt:lpstr>
      <vt:lpstr>Comercialización Formalizada</vt:lpstr>
      <vt:lpstr>Diapositiva 16</vt:lpstr>
      <vt:lpstr>COLOMBIA</vt:lpstr>
      <vt:lpstr>Nueva Regulación de Estructura </vt:lpstr>
    </vt:vector>
  </TitlesOfParts>
  <Company>CREG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creg</dc:creator>
  <cp:lastModifiedBy>Juan Ignacio Caicedo Ayerbe</cp:lastModifiedBy>
  <cp:revision>371</cp:revision>
  <dcterms:created xsi:type="dcterms:W3CDTF">2006-02-28T14:52:12Z</dcterms:created>
  <dcterms:modified xsi:type="dcterms:W3CDTF">2010-09-21T16:17:22Z</dcterms:modified>
</cp:coreProperties>
</file>