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1" autoAdjust="0"/>
    <p:restoredTop sz="93190" autoAdjust="0"/>
  </p:normalViewPr>
  <p:slideViewPr>
    <p:cSldViewPr>
      <p:cViewPr>
        <p:scale>
          <a:sx n="66" d="100"/>
          <a:sy n="66" d="100"/>
        </p:scale>
        <p:origin x="-6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</TotalTime>
  <Words>454</Words>
  <Application>Microsoft Office PowerPoint</Application>
  <PresentationFormat>Presentación en pantalla (4:3)</PresentationFormat>
  <Paragraphs>115</Paragraphs>
  <Slides>52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4" baseType="lpstr">
      <vt:lpstr>patron_corporativo11</vt:lpstr>
      <vt:lpstr>Fotografía de Photo Editor</vt:lpstr>
      <vt:lpstr>Continuidad de suministro bajo condiciones adversas   Terremoto en Chile  2010: Rol del Gas LP en las operaciones de emergencia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Impactos en la industria del GLP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Experiencias y Aprendizajes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El GLP con toda su versatilidad de envases, canales de venta y usos, es una energía excepcional en este tipo de emergencias, respecto de otros energéticos como la electricidad, GN y los combustibles líquidos. 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Licuado: complemento ideal para la energía solar</dc:title>
  <dc:creator>ppeña</dc:creator>
  <cp:lastModifiedBy>Jose Luis Meier</cp:lastModifiedBy>
  <cp:revision>289</cp:revision>
  <dcterms:created xsi:type="dcterms:W3CDTF">2011-03-31T14:50:02Z</dcterms:created>
  <dcterms:modified xsi:type="dcterms:W3CDTF">2011-04-08T11:49:07Z</dcterms:modified>
</cp:coreProperties>
</file>