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3300"/>
    <a:srgbClr val="EAEAEA"/>
    <a:srgbClr val="DDDDDD"/>
    <a:srgbClr val="A8BAD8"/>
    <a:srgbClr val="53627B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94" autoAdjust="0"/>
    <p:restoredTop sz="83306" autoAdjust="0"/>
  </p:normalViewPr>
  <p:slideViewPr>
    <p:cSldViewPr>
      <p:cViewPr>
        <p:scale>
          <a:sx n="66" d="100"/>
          <a:sy n="66" d="100"/>
        </p:scale>
        <p:origin x="-1032" y="-29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92" y="-102"/>
      </p:cViewPr>
      <p:guideLst>
        <p:guide orient="horz" pos="3130"/>
        <p:guide pos="2144"/>
      </p:guideLst>
    </p:cSldViewPr>
  </p:notes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12465</TotalTime>
  <Words>1191</Words>
  <Application>Microsoft Office PowerPoint</Application>
  <PresentationFormat>Presentación en pantalla (4:3)</PresentationFormat>
  <Paragraphs>145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1_Diseño personalizado</vt:lpstr>
      <vt:lpstr>2_Diseño personalizado</vt:lpstr>
      <vt:lpstr>Diseño personalizado</vt:lpstr>
      <vt:lpstr>Proyecto NINA: Sustitución del consumo doméstico de Kerosene y Leña por GLP en Perú</vt:lpstr>
      <vt:lpstr>Proyecto NINA</vt:lpstr>
      <vt:lpstr>Estadística: Latinoamérica </vt:lpstr>
      <vt:lpstr>Estadística: Latinoamérica </vt:lpstr>
      <vt:lpstr>Estadística: Perú</vt:lpstr>
      <vt:lpstr>Perú: Energía utilizada para la cocción</vt:lpstr>
      <vt:lpstr>Proyecto NINA: Participantes</vt:lpstr>
      <vt:lpstr>Proyecto NINA: En que consiste?</vt:lpstr>
      <vt:lpstr>Proyecto NINA: Metodología de entrega</vt:lpstr>
      <vt:lpstr>Proyecto NINA: Alcance</vt:lpstr>
      <vt:lpstr>Proyecto NINA: Difusión - Ferias</vt:lpstr>
      <vt:lpstr>Proyecto NINA: Difusión - Capacitaciones</vt:lpstr>
      <vt:lpstr>Sostenibilidad a largo Plazo del Proyecto</vt:lpstr>
      <vt:lpstr>Diapositiva 14</vt:lpstr>
      <vt:lpstr>Diapositiva 15</vt:lpstr>
    </vt:vector>
  </TitlesOfParts>
  <Company>RepsolYPF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Corporativa Repsol</dc:title>
  <dc:subject>Plantilla Corporativa Repsol</dc:subject>
  <dc:creator/>
  <cp:keywords>Plantilla, corporativa, powerpoint, repsol, presentación, presentaciones, guía</cp:keywords>
  <cp:lastModifiedBy>RAMOS GONZALEZ, EZEQUIEL</cp:lastModifiedBy>
  <cp:revision>751</cp:revision>
  <dcterms:created xsi:type="dcterms:W3CDTF">2007-02-08T08:54:54Z</dcterms:created>
  <dcterms:modified xsi:type="dcterms:W3CDTF">2010-09-28T01:28:29Z</dcterms:modified>
</cp:coreProperties>
</file>